
<file path=[Content_Types].xml><?xml version="1.0" encoding="utf-8"?>
<Types xmlns="http://schemas.openxmlformats.org/package/2006/content-types">
  <Default Extension="jfif" ContentType="image/jpeg"/>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notesMasterIdLst>
    <p:notesMasterId r:id="rId37"/>
  </p:notesMasterIdLst>
  <p:handoutMasterIdLst>
    <p:handoutMasterId r:id="rId38"/>
  </p:handoutMasterIdLst>
  <p:sldIdLst>
    <p:sldId id="635" r:id="rId2"/>
    <p:sldId id="637" r:id="rId3"/>
    <p:sldId id="679" r:id="rId4"/>
    <p:sldId id="477" r:id="rId5"/>
    <p:sldId id="688" r:id="rId6"/>
    <p:sldId id="686" r:id="rId7"/>
    <p:sldId id="712" r:id="rId8"/>
    <p:sldId id="689" r:id="rId9"/>
    <p:sldId id="478" r:id="rId10"/>
    <p:sldId id="691" r:id="rId11"/>
    <p:sldId id="709" r:id="rId12"/>
    <p:sldId id="687" r:id="rId13"/>
    <p:sldId id="710" r:id="rId14"/>
    <p:sldId id="694" r:id="rId15"/>
    <p:sldId id="723" r:id="rId16"/>
    <p:sldId id="695" r:id="rId17"/>
    <p:sldId id="479" r:id="rId18"/>
    <p:sldId id="697" r:id="rId19"/>
    <p:sldId id="704" r:id="rId20"/>
    <p:sldId id="713" r:id="rId21"/>
    <p:sldId id="705" r:id="rId22"/>
    <p:sldId id="714" r:id="rId23"/>
    <p:sldId id="701" r:id="rId24"/>
    <p:sldId id="711" r:id="rId25"/>
    <p:sldId id="715" r:id="rId26"/>
    <p:sldId id="716" r:id="rId27"/>
    <p:sldId id="482" r:id="rId28"/>
    <p:sldId id="724" r:id="rId29"/>
    <p:sldId id="717" r:id="rId30"/>
    <p:sldId id="725" r:id="rId31"/>
    <p:sldId id="726" r:id="rId32"/>
    <p:sldId id="481" r:id="rId33"/>
    <p:sldId id="707" r:id="rId34"/>
    <p:sldId id="591" r:id="rId35"/>
    <p:sldId id="673" r:id="rId36"/>
  </p:sldIdLst>
  <p:sldSz cx="9144000" cy="6858000" type="screen4x3"/>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8000"/>
    <a:srgbClr val="996633"/>
    <a:srgbClr val="FFC000"/>
    <a:srgbClr val="CC9900"/>
    <a:srgbClr val="42ADCD"/>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1" autoAdjust="0"/>
    <p:restoredTop sz="93060" autoAdjust="0"/>
  </p:normalViewPr>
  <p:slideViewPr>
    <p:cSldViewPr>
      <p:cViewPr varScale="1">
        <p:scale>
          <a:sx n="144" d="100"/>
          <a:sy n="144" d="100"/>
        </p:scale>
        <p:origin x="1326" y="12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ncent Lafargue" userId="c9cf21e586a84dc5" providerId="LiveId" clId="{49718468-0510-4DB7-8D91-22675AA49BE1}"/>
    <pc:docChg chg="undo custSel addSld delSld modSld sldOrd modNotesMaster modHandout">
      <pc:chgData name="Vincent Lafargue" userId="c9cf21e586a84dc5" providerId="LiveId" clId="{49718468-0510-4DB7-8D91-22675AA49BE1}" dt="2026-09-18T15:57:33.541" v="28329" actId="20577"/>
      <pc:docMkLst>
        <pc:docMk/>
      </pc:docMkLst>
      <pc:sldChg chg="addSp delSp modSp add del mod modClrScheme modAnim chgLayout">
        <pc:chgData name="Vincent Lafargue" userId="c9cf21e586a84dc5" providerId="LiveId" clId="{49718468-0510-4DB7-8D91-22675AA49BE1}" dt="2026-09-17T06:59:52.012" v="12739" actId="47"/>
        <pc:sldMkLst>
          <pc:docMk/>
          <pc:sldMk cId="3489728333" sldId="326"/>
        </pc:sldMkLst>
      </pc:sldChg>
      <pc:sldChg chg="addSp delSp modSp add del mod modClrScheme chgLayout">
        <pc:chgData name="Vincent Lafargue" userId="c9cf21e586a84dc5" providerId="LiveId" clId="{49718468-0510-4DB7-8D91-22675AA49BE1}" dt="2026-09-17T06:59:52.012" v="12739" actId="47"/>
        <pc:sldMkLst>
          <pc:docMk/>
          <pc:sldMk cId="3707104612" sldId="401"/>
        </pc:sldMkLst>
      </pc:sldChg>
      <pc:sldChg chg="addSp delSp modSp add del mod modClrScheme chgLayout">
        <pc:chgData name="Vincent Lafargue" userId="c9cf21e586a84dc5" providerId="LiveId" clId="{49718468-0510-4DB7-8D91-22675AA49BE1}" dt="2026-09-17T06:59:52.012" v="12739" actId="47"/>
        <pc:sldMkLst>
          <pc:docMk/>
          <pc:sldMk cId="302426578" sldId="471"/>
        </pc:sldMkLst>
      </pc:sldChg>
      <pc:sldChg chg="addSp delSp modSp add del mod modClrScheme modAnim chgLayout">
        <pc:chgData name="Vincent Lafargue" userId="c9cf21e586a84dc5" providerId="LiveId" clId="{49718468-0510-4DB7-8D91-22675AA49BE1}" dt="2026-09-17T06:59:52.012" v="12739" actId="47"/>
        <pc:sldMkLst>
          <pc:docMk/>
          <pc:sldMk cId="3172993288" sldId="472"/>
        </pc:sldMkLst>
      </pc:sldChg>
      <pc:sldChg chg="addSp delSp modSp add del mod modClrScheme modAnim chgLayout">
        <pc:chgData name="Vincent Lafargue" userId="c9cf21e586a84dc5" providerId="LiveId" clId="{49718468-0510-4DB7-8D91-22675AA49BE1}" dt="2026-09-17T06:59:52.012" v="12739" actId="47"/>
        <pc:sldMkLst>
          <pc:docMk/>
          <pc:sldMk cId="2925566679" sldId="473"/>
        </pc:sldMkLst>
      </pc:sldChg>
      <pc:sldChg chg="addSp delSp modSp add del mod modClrScheme chgLayout">
        <pc:chgData name="Vincent Lafargue" userId="c9cf21e586a84dc5" providerId="LiveId" clId="{49718468-0510-4DB7-8D91-22675AA49BE1}" dt="2026-09-17T06:59:52.012" v="12739" actId="47"/>
        <pc:sldMkLst>
          <pc:docMk/>
          <pc:sldMk cId="3295034773" sldId="474"/>
        </pc:sldMkLst>
      </pc:sldChg>
      <pc:sldChg chg="addSp delSp modSp add del mod modClrScheme chgLayout">
        <pc:chgData name="Vincent Lafargue" userId="c9cf21e586a84dc5" providerId="LiveId" clId="{49718468-0510-4DB7-8D91-22675AA49BE1}" dt="2026-09-17T06:59:52.012" v="12739" actId="47"/>
        <pc:sldMkLst>
          <pc:docMk/>
          <pc:sldMk cId="375527516" sldId="476"/>
        </pc:sldMkLst>
      </pc:sldChg>
      <pc:sldChg chg="addSp delSp modSp add mod modClrScheme addAnim delAnim modAnim chgLayout">
        <pc:chgData name="Vincent Lafargue" userId="c9cf21e586a84dc5" providerId="LiveId" clId="{49718468-0510-4DB7-8D91-22675AA49BE1}" dt="2026-09-18T15:40:59.684" v="27923"/>
        <pc:sldMkLst>
          <pc:docMk/>
          <pc:sldMk cId="688229949" sldId="477"/>
        </pc:sldMkLst>
        <pc:spChg chg="add mod">
          <ac:chgData name="Vincent Lafargue" userId="c9cf21e586a84dc5" providerId="LiveId" clId="{49718468-0510-4DB7-8D91-22675AA49BE1}" dt="2026-09-17T07:03:54.336" v="12830" actId="207"/>
          <ac:spMkLst>
            <pc:docMk/>
            <pc:sldMk cId="688229949" sldId="477"/>
            <ac:spMk id="2" creationId="{42E2AFDA-2E5D-3594-3BE0-918AF1CED66E}"/>
          </ac:spMkLst>
        </pc:spChg>
        <pc:spChg chg="add del mod">
          <ac:chgData name="Vincent Lafargue" userId="c9cf21e586a84dc5" providerId="LiveId" clId="{49718468-0510-4DB7-8D91-22675AA49BE1}" dt="2026-09-17T07:03:12.224" v="12823" actId="1036"/>
          <ac:spMkLst>
            <pc:docMk/>
            <pc:sldMk cId="688229949" sldId="477"/>
            <ac:spMk id="4" creationId="{13AFA8AA-C6DA-4D57-8410-9EC5509A8502}"/>
          </ac:spMkLst>
        </pc:spChg>
        <pc:spChg chg="del mod">
          <ac:chgData name="Vincent Lafargue" userId="c9cf21e586a84dc5" providerId="LiveId" clId="{49718468-0510-4DB7-8D91-22675AA49BE1}" dt="2026-09-17T07:00:46.932" v="12753" actId="21"/>
          <ac:spMkLst>
            <pc:docMk/>
            <pc:sldMk cId="688229949" sldId="477"/>
            <ac:spMk id="5" creationId="{8F8FA999-D3F7-486A-86B6-816BFAA8CEB3}"/>
          </ac:spMkLst>
        </pc:spChg>
        <pc:spChg chg="mod">
          <ac:chgData name="Vincent Lafargue" userId="c9cf21e586a84dc5" providerId="LiveId" clId="{49718468-0510-4DB7-8D91-22675AA49BE1}" dt="2026-09-17T07:03:29.550" v="12827" actId="14100"/>
          <ac:spMkLst>
            <pc:docMk/>
            <pc:sldMk cId="688229949" sldId="477"/>
            <ac:spMk id="6" creationId="{7D83498B-9EE2-470F-B99D-C989D9AFBBB8}"/>
          </ac:spMkLst>
        </pc:spChg>
        <pc:spChg chg="add mod">
          <ac:chgData name="Vincent Lafargue" userId="c9cf21e586a84dc5" providerId="LiveId" clId="{49718468-0510-4DB7-8D91-22675AA49BE1}" dt="2026-09-17T07:04:13.042" v="12835" actId="14100"/>
          <ac:spMkLst>
            <pc:docMk/>
            <pc:sldMk cId="688229949" sldId="477"/>
            <ac:spMk id="7" creationId="{0A4AD378-94BF-B7BD-C00E-3656B264291B}"/>
          </ac:spMkLst>
        </pc:spChg>
        <pc:spChg chg="add mod">
          <ac:chgData name="Vincent Lafargue" userId="c9cf21e586a84dc5" providerId="LiveId" clId="{49718468-0510-4DB7-8D91-22675AA49BE1}" dt="2026-09-17T07:04:31.647" v="12839" actId="207"/>
          <ac:spMkLst>
            <pc:docMk/>
            <pc:sldMk cId="688229949" sldId="477"/>
            <ac:spMk id="8" creationId="{4D40528C-C8AD-C618-A75C-47CFE4660256}"/>
          </ac:spMkLst>
        </pc:spChg>
        <pc:spChg chg="mod">
          <ac:chgData name="Vincent Lafargue" userId="c9cf21e586a84dc5" providerId="LiveId" clId="{49718468-0510-4DB7-8D91-22675AA49BE1}" dt="2026-09-17T07:02:23.588" v="12794" actId="20577"/>
          <ac:spMkLst>
            <pc:docMk/>
            <pc:sldMk cId="688229949" sldId="477"/>
            <ac:spMk id="9" creationId="{9B40407F-0C23-43CF-9C29-B9E1EBD7F7B7}"/>
          </ac:spMkLst>
        </pc:spChg>
        <pc:spChg chg="del mod">
          <ac:chgData name="Vincent Lafargue" userId="c9cf21e586a84dc5" providerId="LiveId" clId="{49718468-0510-4DB7-8D91-22675AA49BE1}" dt="2026-09-17T07:00:50.217" v="12754" actId="21"/>
          <ac:spMkLst>
            <pc:docMk/>
            <pc:sldMk cId="688229949" sldId="477"/>
            <ac:spMk id="10" creationId="{611A255B-639B-4778-97E9-1149FACBC007}"/>
          </ac:spMkLst>
        </pc:spChg>
        <pc:spChg chg="del mod">
          <ac:chgData name="Vincent Lafargue" userId="c9cf21e586a84dc5" providerId="LiveId" clId="{49718468-0510-4DB7-8D91-22675AA49BE1}" dt="2026-09-17T07:00:51.900" v="12755" actId="21"/>
          <ac:spMkLst>
            <pc:docMk/>
            <pc:sldMk cId="688229949" sldId="477"/>
            <ac:spMk id="11" creationId="{0388DD46-4A03-40E7-AF05-3C0CB9732EFE}"/>
          </ac:spMkLst>
        </pc:spChg>
        <pc:spChg chg="del mod">
          <ac:chgData name="Vincent Lafargue" userId="c9cf21e586a84dc5" providerId="LiveId" clId="{49718468-0510-4DB7-8D91-22675AA49BE1}" dt="2026-09-17T07:00:53.905" v="12756" actId="21"/>
          <ac:spMkLst>
            <pc:docMk/>
            <pc:sldMk cId="688229949" sldId="477"/>
            <ac:spMk id="12" creationId="{871826FD-4B33-4F97-9232-FDB84386D11F}"/>
          </ac:spMkLst>
        </pc:spChg>
        <pc:spChg chg="del mod">
          <ac:chgData name="Vincent Lafargue" userId="c9cf21e586a84dc5" providerId="LiveId" clId="{49718468-0510-4DB7-8D91-22675AA49BE1}" dt="2026-09-17T07:00:58.010" v="12757" actId="21"/>
          <ac:spMkLst>
            <pc:docMk/>
            <pc:sldMk cId="688229949" sldId="477"/>
            <ac:spMk id="13" creationId="{72399372-4997-4893-B905-A226129C7092}"/>
          </ac:spMkLst>
        </pc:spChg>
        <pc:spChg chg="del mod">
          <ac:chgData name="Vincent Lafargue" userId="c9cf21e586a84dc5" providerId="LiveId" clId="{49718468-0510-4DB7-8D91-22675AA49BE1}" dt="2026-09-17T07:01:00.338" v="12758" actId="21"/>
          <ac:spMkLst>
            <pc:docMk/>
            <pc:sldMk cId="688229949" sldId="477"/>
            <ac:spMk id="14" creationId="{BBA7D0ED-3A72-445E-9677-C94B587B4109}"/>
          </ac:spMkLst>
        </pc:spChg>
        <pc:spChg chg="del mod">
          <ac:chgData name="Vincent Lafargue" userId="c9cf21e586a84dc5" providerId="LiveId" clId="{49718468-0510-4DB7-8D91-22675AA49BE1}" dt="2026-09-17T07:01:02.684" v="12759" actId="21"/>
          <ac:spMkLst>
            <pc:docMk/>
            <pc:sldMk cId="688229949" sldId="477"/>
            <ac:spMk id="15" creationId="{4D4CC05A-67EF-402E-ADB1-DC1115B0451A}"/>
          </ac:spMkLst>
        </pc:spChg>
        <pc:spChg chg="add mod">
          <ac:chgData name="Vincent Lafargue" userId="c9cf21e586a84dc5" providerId="LiveId" clId="{49718468-0510-4DB7-8D91-22675AA49BE1}" dt="2026-09-17T07:04:38.555" v="12842" actId="14100"/>
          <ac:spMkLst>
            <pc:docMk/>
            <pc:sldMk cId="688229949" sldId="477"/>
            <ac:spMk id="16" creationId="{5F64E6D3-0BA4-6277-0D58-B31C17C2163A}"/>
          </ac:spMkLst>
        </pc:spChg>
        <pc:spChg chg="add mod">
          <ac:chgData name="Vincent Lafargue" userId="c9cf21e586a84dc5" providerId="LiveId" clId="{49718468-0510-4DB7-8D91-22675AA49BE1}" dt="2026-09-17T07:04:46.544" v="12845" actId="14100"/>
          <ac:spMkLst>
            <pc:docMk/>
            <pc:sldMk cId="688229949" sldId="477"/>
            <ac:spMk id="18" creationId="{42F8F2C8-4243-F529-BA37-51B833E05E9F}"/>
          </ac:spMkLst>
        </pc:spChg>
        <pc:spChg chg="add mod">
          <ac:chgData name="Vincent Lafargue" userId="c9cf21e586a84dc5" providerId="LiveId" clId="{49718468-0510-4DB7-8D91-22675AA49BE1}" dt="2026-09-17T07:05:16.600" v="12849" actId="207"/>
          <ac:spMkLst>
            <pc:docMk/>
            <pc:sldMk cId="688229949" sldId="477"/>
            <ac:spMk id="19" creationId="{25462802-AE77-BF09-1DC2-5AAA54C67EF9}"/>
          </ac:spMkLst>
        </pc:spChg>
        <pc:spChg chg="add mod">
          <ac:chgData name="Vincent Lafargue" userId="c9cf21e586a84dc5" providerId="LiveId" clId="{49718468-0510-4DB7-8D91-22675AA49BE1}" dt="2026-09-17T07:05:23.333" v="12851" actId="1076"/>
          <ac:spMkLst>
            <pc:docMk/>
            <pc:sldMk cId="688229949" sldId="477"/>
            <ac:spMk id="20" creationId="{9B3540BE-AF08-EECA-2E51-5A1D0310C4D2}"/>
          </ac:spMkLst>
        </pc:spChg>
        <pc:spChg chg="mod">
          <ac:chgData name="Vincent Lafargue" userId="c9cf21e586a84dc5" providerId="LiveId" clId="{49718468-0510-4DB7-8D91-22675AA49BE1}" dt="2026-09-17T07:02:37.557" v="12815" actId="20577"/>
          <ac:spMkLst>
            <pc:docMk/>
            <pc:sldMk cId="688229949" sldId="477"/>
            <ac:spMk id="9218" creationId="{570E5C3E-4B94-4317-8C3B-BB767F92B011}"/>
          </ac:spMkLst>
        </pc:spChg>
        <pc:picChg chg="mod">
          <ac:chgData name="Vincent Lafargue" userId="c9cf21e586a84dc5" providerId="LiveId" clId="{49718468-0510-4DB7-8D91-22675AA49BE1}" dt="2026-09-17T07:03:17.777" v="12825" actId="1076"/>
          <ac:picMkLst>
            <pc:docMk/>
            <pc:sldMk cId="688229949" sldId="477"/>
            <ac:picMk id="3" creationId="{8FB2817B-87C4-4CFC-8BD2-57735C57B748}"/>
          </ac:picMkLst>
        </pc:picChg>
        <pc:picChg chg="add">
          <ac:chgData name="Vincent Lafargue" userId="c9cf21e586a84dc5" providerId="LiveId" clId="{49718468-0510-4DB7-8D91-22675AA49BE1}" dt="2026-09-15T11:42:48.048" v="162" actId="22"/>
          <ac:picMkLst>
            <pc:docMk/>
            <pc:sldMk cId="688229949" sldId="477"/>
            <ac:picMk id="17" creationId="{700ED330-9722-CC39-3581-2B0993F30ABE}"/>
          </ac:picMkLst>
        </pc:picChg>
      </pc:sldChg>
      <pc:sldChg chg="addSp delSp modSp add mod ord modClrScheme delAnim modAnim chgLayout">
        <pc:chgData name="Vincent Lafargue" userId="c9cf21e586a84dc5" providerId="LiveId" clId="{49718468-0510-4DB7-8D91-22675AA49BE1}" dt="2026-09-18T15:43:33.662" v="27928"/>
        <pc:sldMkLst>
          <pc:docMk/>
          <pc:sldMk cId="4111713881" sldId="478"/>
        </pc:sldMkLst>
        <pc:spChg chg="add mod ord">
          <ac:chgData name="Vincent Lafargue" userId="c9cf21e586a84dc5" providerId="LiveId" clId="{49718468-0510-4DB7-8D91-22675AA49BE1}" dt="2026-09-18T10:01:10.321" v="16815" actId="1037"/>
          <ac:spMkLst>
            <pc:docMk/>
            <pc:sldMk cId="4111713881" sldId="478"/>
            <ac:spMk id="2" creationId="{CCB92A42-C45F-5844-665E-6959324A9855}"/>
          </ac:spMkLst>
        </pc:spChg>
        <pc:spChg chg="add mod ord">
          <ac:chgData name="Vincent Lafargue" userId="c9cf21e586a84dc5" providerId="LiveId" clId="{49718468-0510-4DB7-8D91-22675AA49BE1}" dt="2026-09-18T10:01:10.321" v="16815" actId="1037"/>
          <ac:spMkLst>
            <pc:docMk/>
            <pc:sldMk cId="4111713881" sldId="478"/>
            <ac:spMk id="5" creationId="{74F04D1D-F81B-E37E-38A9-7C1A9F3FAD19}"/>
          </ac:spMkLst>
        </pc:spChg>
        <pc:spChg chg="add mod ord">
          <ac:chgData name="Vincent Lafargue" userId="c9cf21e586a84dc5" providerId="LiveId" clId="{49718468-0510-4DB7-8D91-22675AA49BE1}" dt="2026-09-18T10:00:56.632" v="16810" actId="1038"/>
          <ac:spMkLst>
            <pc:docMk/>
            <pc:sldMk cId="4111713881" sldId="478"/>
            <ac:spMk id="6" creationId="{58952498-7E01-8A94-DADF-9D298CE54BBA}"/>
          </ac:spMkLst>
        </pc:spChg>
        <pc:spChg chg="add mod ord">
          <ac:chgData name="Vincent Lafargue" userId="c9cf21e586a84dc5" providerId="LiveId" clId="{49718468-0510-4DB7-8D91-22675AA49BE1}" dt="2026-09-18T10:01:16.764" v="16819" actId="1038"/>
          <ac:spMkLst>
            <pc:docMk/>
            <pc:sldMk cId="4111713881" sldId="478"/>
            <ac:spMk id="7" creationId="{35324318-E022-259C-9692-9A7F21F91D80}"/>
          </ac:spMkLst>
        </pc:spChg>
        <pc:spChg chg="add mod ord">
          <ac:chgData name="Vincent Lafargue" userId="c9cf21e586a84dc5" providerId="LiveId" clId="{49718468-0510-4DB7-8D91-22675AA49BE1}" dt="2026-09-18T10:01:46.888" v="16842" actId="1037"/>
          <ac:spMkLst>
            <pc:docMk/>
            <pc:sldMk cId="4111713881" sldId="478"/>
            <ac:spMk id="8" creationId="{90B62E28-E662-2EFA-5C74-B19E50F5455B}"/>
          </ac:spMkLst>
        </pc:spChg>
        <pc:spChg chg="del mod">
          <ac:chgData name="Vincent Lafargue" userId="c9cf21e586a84dc5" providerId="LiveId" clId="{49718468-0510-4DB7-8D91-22675AA49BE1}" dt="2026-09-18T09:56:44.173" v="16752" actId="21"/>
          <ac:spMkLst>
            <pc:docMk/>
            <pc:sldMk cId="4111713881" sldId="478"/>
            <ac:spMk id="9" creationId="{9B40407F-0C23-43CF-9C29-B9E1EBD7F7B7}"/>
          </ac:spMkLst>
        </pc:spChg>
        <pc:spChg chg="add mod ord">
          <ac:chgData name="Vincent Lafargue" userId="c9cf21e586a84dc5" providerId="LiveId" clId="{49718468-0510-4DB7-8D91-22675AA49BE1}" dt="2026-09-18T10:02:18.953" v="16852" actId="1076"/>
          <ac:spMkLst>
            <pc:docMk/>
            <pc:sldMk cId="4111713881" sldId="478"/>
            <ac:spMk id="10" creationId="{15D2B148-2774-B421-AC8E-F779F1224EE3}"/>
          </ac:spMkLst>
        </pc:spChg>
        <pc:spChg chg="add mod">
          <ac:chgData name="Vincent Lafargue" userId="c9cf21e586a84dc5" providerId="LiveId" clId="{49718468-0510-4DB7-8D91-22675AA49BE1}" dt="2026-09-18T10:00:33.447" v="16799" actId="1076"/>
          <ac:spMkLst>
            <pc:docMk/>
            <pc:sldMk cId="4111713881" sldId="478"/>
            <ac:spMk id="11" creationId="{03539E2D-966D-EE71-D7B0-5CDE8617F89F}"/>
          </ac:spMkLst>
        </pc:spChg>
        <pc:spChg chg="add mod ord">
          <ac:chgData name="Vincent Lafargue" userId="c9cf21e586a84dc5" providerId="LiveId" clId="{49718468-0510-4DB7-8D91-22675AA49BE1}" dt="2026-09-18T10:01:23.597" v="16824" actId="1037"/>
          <ac:spMkLst>
            <pc:docMk/>
            <pc:sldMk cId="4111713881" sldId="478"/>
            <ac:spMk id="12" creationId="{9728AEB4-5721-23F9-EB73-1ADDDED11983}"/>
          </ac:spMkLst>
        </pc:spChg>
        <pc:spChg chg="add mod ord">
          <ac:chgData name="Vincent Lafargue" userId="c9cf21e586a84dc5" providerId="LiveId" clId="{49718468-0510-4DB7-8D91-22675AA49BE1}" dt="2026-09-18T10:01:29.553" v="16829" actId="1037"/>
          <ac:spMkLst>
            <pc:docMk/>
            <pc:sldMk cId="4111713881" sldId="478"/>
            <ac:spMk id="13" creationId="{EAE041F8-A27C-88C3-2A34-CBA612270F19}"/>
          </ac:spMkLst>
        </pc:spChg>
        <pc:spChg chg="add mod ord">
          <ac:chgData name="Vincent Lafargue" userId="c9cf21e586a84dc5" providerId="LiveId" clId="{49718468-0510-4DB7-8D91-22675AA49BE1}" dt="2026-09-18T10:01:29.553" v="16829" actId="1037"/>
          <ac:spMkLst>
            <pc:docMk/>
            <pc:sldMk cId="4111713881" sldId="478"/>
            <ac:spMk id="14" creationId="{EFD94B7A-CF05-5B05-323A-6D0F68158BBA}"/>
          </ac:spMkLst>
        </pc:spChg>
        <pc:spChg chg="add mod ord">
          <ac:chgData name="Vincent Lafargue" userId="c9cf21e586a84dc5" providerId="LiveId" clId="{49718468-0510-4DB7-8D91-22675AA49BE1}" dt="2026-09-18T10:01:35.709" v="16833" actId="1037"/>
          <ac:spMkLst>
            <pc:docMk/>
            <pc:sldMk cId="4111713881" sldId="478"/>
            <ac:spMk id="15" creationId="{3D5A9192-457D-FDF3-FABD-9D27030A8E32}"/>
          </ac:spMkLst>
        </pc:spChg>
        <pc:spChg chg="add mod ord">
          <ac:chgData name="Vincent Lafargue" userId="c9cf21e586a84dc5" providerId="LiveId" clId="{49718468-0510-4DB7-8D91-22675AA49BE1}" dt="2026-09-18T10:01:41.679" v="16837" actId="1037"/>
          <ac:spMkLst>
            <pc:docMk/>
            <pc:sldMk cId="4111713881" sldId="478"/>
            <ac:spMk id="16" creationId="{51809E0A-C726-09A0-44E1-6EF5E63A29E8}"/>
          </ac:spMkLst>
        </pc:spChg>
        <pc:spChg chg="add mod">
          <ac:chgData name="Vincent Lafargue" userId="c9cf21e586a84dc5" providerId="LiveId" clId="{49718468-0510-4DB7-8D91-22675AA49BE1}" dt="2026-09-18T10:02:09.280" v="16851" actId="20577"/>
          <ac:spMkLst>
            <pc:docMk/>
            <pc:sldMk cId="4111713881" sldId="478"/>
            <ac:spMk id="18" creationId="{7200644F-F0DD-3163-35FB-10030CB5A2BB}"/>
          </ac:spMkLst>
        </pc:spChg>
        <pc:spChg chg="mod">
          <ac:chgData name="Vincent Lafargue" userId="c9cf21e586a84dc5" providerId="LiveId" clId="{49718468-0510-4DB7-8D91-22675AA49BE1}" dt="2026-09-17T14:22:56.243" v="13917" actId="20577"/>
          <ac:spMkLst>
            <pc:docMk/>
            <pc:sldMk cId="4111713881" sldId="478"/>
            <ac:spMk id="9218" creationId="{570E5C3E-4B94-4317-8C3B-BB767F92B011}"/>
          </ac:spMkLst>
        </pc:spChg>
        <pc:picChg chg="del mod">
          <ac:chgData name="Vincent Lafargue" userId="c9cf21e586a84dc5" providerId="LiveId" clId="{49718468-0510-4DB7-8D91-22675AA49BE1}" dt="2026-09-18T09:56:45.655" v="16753" actId="21"/>
          <ac:picMkLst>
            <pc:docMk/>
            <pc:sldMk cId="4111713881" sldId="478"/>
            <ac:picMk id="3" creationId="{FB55829E-524B-4430-A8AC-45BC86AD1FBB}"/>
          </ac:picMkLst>
        </pc:picChg>
        <pc:picChg chg="add">
          <ac:chgData name="Vincent Lafargue" userId="c9cf21e586a84dc5" providerId="LiveId" clId="{49718468-0510-4DB7-8D91-22675AA49BE1}" dt="2026-09-15T11:42:46.987" v="161" actId="22"/>
          <ac:picMkLst>
            <pc:docMk/>
            <pc:sldMk cId="4111713881" sldId="478"/>
            <ac:picMk id="4" creationId="{181CCEEE-BE09-5650-B3ED-A155C8822D17}"/>
          </ac:picMkLst>
        </pc:picChg>
        <pc:picChg chg="add mod ord">
          <ac:chgData name="Vincent Lafargue" userId="c9cf21e586a84dc5" providerId="LiveId" clId="{49718468-0510-4DB7-8D91-22675AA49BE1}" dt="2026-09-18T10:00:44.429" v="16801" actId="14100"/>
          <ac:picMkLst>
            <pc:docMk/>
            <pc:sldMk cId="4111713881" sldId="478"/>
            <ac:picMk id="17" creationId="{7E779303-598B-0CCA-6004-3F34D4E83A1C}"/>
          </ac:picMkLst>
        </pc:picChg>
      </pc:sldChg>
      <pc:sldChg chg="addSp delSp modSp add mod ord modClrScheme delAnim modAnim chgLayout">
        <pc:chgData name="Vincent Lafargue" userId="c9cf21e586a84dc5" providerId="LiveId" clId="{49718468-0510-4DB7-8D91-22675AA49BE1}" dt="2026-09-18T14:12:23.300" v="25068"/>
        <pc:sldMkLst>
          <pc:docMk/>
          <pc:sldMk cId="566817954" sldId="479"/>
        </pc:sldMkLst>
        <pc:spChg chg="add mod ord">
          <ac:chgData name="Vincent Lafargue" userId="c9cf21e586a84dc5" providerId="LiveId" clId="{49718468-0510-4DB7-8D91-22675AA49BE1}" dt="2026-09-18T14:07:16.665" v="25011" actId="14100"/>
          <ac:spMkLst>
            <pc:docMk/>
            <pc:sldMk cId="566817954" sldId="479"/>
            <ac:spMk id="2" creationId="{B8D46601-73CD-73F5-6688-109484F6CB69}"/>
          </ac:spMkLst>
        </pc:spChg>
        <pc:spChg chg="add mod ord">
          <ac:chgData name="Vincent Lafargue" userId="c9cf21e586a84dc5" providerId="LiveId" clId="{49718468-0510-4DB7-8D91-22675AA49BE1}" dt="2026-09-18T14:07:29.110" v="25013" actId="14100"/>
          <ac:spMkLst>
            <pc:docMk/>
            <pc:sldMk cId="566817954" sldId="479"/>
            <ac:spMk id="5" creationId="{8FBAFFD6-F3F5-C49E-7167-41A14F2290D0}"/>
          </ac:spMkLst>
        </pc:spChg>
        <pc:spChg chg="add del mod ord">
          <ac:chgData name="Vincent Lafargue" userId="c9cf21e586a84dc5" providerId="LiveId" clId="{49718468-0510-4DB7-8D91-22675AA49BE1}" dt="2026-09-18T14:10:18.986" v="25041" actId="478"/>
          <ac:spMkLst>
            <pc:docMk/>
            <pc:sldMk cId="566817954" sldId="479"/>
            <ac:spMk id="6" creationId="{BF7CA6B6-D312-00F3-6D0A-AFAD53C191F5}"/>
          </ac:spMkLst>
        </pc:spChg>
        <pc:spChg chg="add mod ord">
          <ac:chgData name="Vincent Lafargue" userId="c9cf21e586a84dc5" providerId="LiveId" clId="{49718468-0510-4DB7-8D91-22675AA49BE1}" dt="2026-09-18T14:08:23.054" v="25020" actId="14100"/>
          <ac:spMkLst>
            <pc:docMk/>
            <pc:sldMk cId="566817954" sldId="479"/>
            <ac:spMk id="7" creationId="{98C1C522-4ACD-1A0E-30C9-C66C327432B6}"/>
          </ac:spMkLst>
        </pc:spChg>
        <pc:spChg chg="add mod ord">
          <ac:chgData name="Vincent Lafargue" userId="c9cf21e586a84dc5" providerId="LiveId" clId="{49718468-0510-4DB7-8D91-22675AA49BE1}" dt="2026-09-18T14:11:42.643" v="25066" actId="14100"/>
          <ac:spMkLst>
            <pc:docMk/>
            <pc:sldMk cId="566817954" sldId="479"/>
            <ac:spMk id="8" creationId="{F6841C88-D1CF-F3CE-EF83-6B024EC211F4}"/>
          </ac:spMkLst>
        </pc:spChg>
        <pc:spChg chg="del mod">
          <ac:chgData name="Vincent Lafargue" userId="c9cf21e586a84dc5" providerId="LiveId" clId="{49718468-0510-4DB7-8D91-22675AA49BE1}" dt="2026-09-18T10:02:49.494" v="16854" actId="478"/>
          <ac:spMkLst>
            <pc:docMk/>
            <pc:sldMk cId="566817954" sldId="479"/>
            <ac:spMk id="9" creationId="{9B40407F-0C23-43CF-9C29-B9E1EBD7F7B7}"/>
          </ac:spMkLst>
        </pc:spChg>
        <pc:spChg chg="add mod ord">
          <ac:chgData name="Vincent Lafargue" userId="c9cf21e586a84dc5" providerId="LiveId" clId="{49718468-0510-4DB7-8D91-22675AA49BE1}" dt="2026-09-18T14:11:23.538" v="25063" actId="14100"/>
          <ac:spMkLst>
            <pc:docMk/>
            <pc:sldMk cId="566817954" sldId="479"/>
            <ac:spMk id="10" creationId="{8FA8ACD7-09D6-AC05-019B-5D86A796C536}"/>
          </ac:spMkLst>
        </pc:spChg>
        <pc:spChg chg="add mod ord">
          <ac:chgData name="Vincent Lafargue" userId="c9cf21e586a84dc5" providerId="LiveId" clId="{49718468-0510-4DB7-8D91-22675AA49BE1}" dt="2026-09-18T14:07:49.465" v="25015" actId="14100"/>
          <ac:spMkLst>
            <pc:docMk/>
            <pc:sldMk cId="566817954" sldId="479"/>
            <ac:spMk id="11" creationId="{1C2B742B-51B4-7AB1-FD10-D3F111FE8685}"/>
          </ac:spMkLst>
        </pc:spChg>
        <pc:spChg chg="add mod">
          <ac:chgData name="Vincent Lafargue" userId="c9cf21e586a84dc5" providerId="LiveId" clId="{49718468-0510-4DB7-8D91-22675AA49BE1}" dt="2026-09-18T10:04:36.619" v="16869" actId="1076"/>
          <ac:spMkLst>
            <pc:docMk/>
            <pc:sldMk cId="566817954" sldId="479"/>
            <ac:spMk id="12" creationId="{8508667E-80C1-9FEA-A846-A9916758E715}"/>
          </ac:spMkLst>
        </pc:spChg>
        <pc:spChg chg="add mod">
          <ac:chgData name="Vincent Lafargue" userId="c9cf21e586a84dc5" providerId="LiveId" clId="{49718468-0510-4DB7-8D91-22675AA49BE1}" dt="2026-09-18T14:10:46.308" v="25053" actId="20577"/>
          <ac:spMkLst>
            <pc:docMk/>
            <pc:sldMk cId="566817954" sldId="479"/>
            <ac:spMk id="15" creationId="{46B50361-6B19-E34A-16C1-FD991EF1117F}"/>
          </ac:spMkLst>
        </pc:spChg>
        <pc:spChg chg="add mod ord">
          <ac:chgData name="Vincent Lafargue" userId="c9cf21e586a84dc5" providerId="LiveId" clId="{49718468-0510-4DB7-8D91-22675AA49BE1}" dt="2026-09-18T14:08:37.016" v="25024" actId="171"/>
          <ac:spMkLst>
            <pc:docMk/>
            <pc:sldMk cId="566817954" sldId="479"/>
            <ac:spMk id="16" creationId="{065CF172-8210-2A6A-D079-CCD6B32D1CFF}"/>
          </ac:spMkLst>
        </pc:spChg>
        <pc:spChg chg="add mod ord">
          <ac:chgData name="Vincent Lafargue" userId="c9cf21e586a84dc5" providerId="LiveId" clId="{49718468-0510-4DB7-8D91-22675AA49BE1}" dt="2026-09-18T14:10:35.272" v="25045" actId="171"/>
          <ac:spMkLst>
            <pc:docMk/>
            <pc:sldMk cId="566817954" sldId="479"/>
            <ac:spMk id="17" creationId="{D7AB153A-D35F-17BB-4D49-0CBBB7B7739E}"/>
          </ac:spMkLst>
        </pc:spChg>
        <pc:spChg chg="add mod ord">
          <ac:chgData name="Vincent Lafargue" userId="c9cf21e586a84dc5" providerId="LiveId" clId="{49718468-0510-4DB7-8D91-22675AA49BE1}" dt="2026-09-18T14:10:59.987" v="25058" actId="171"/>
          <ac:spMkLst>
            <pc:docMk/>
            <pc:sldMk cId="566817954" sldId="479"/>
            <ac:spMk id="18" creationId="{A1B5FF24-62FC-EEF8-6C2B-2A9E11E714CF}"/>
          </ac:spMkLst>
        </pc:spChg>
        <pc:spChg chg="mod">
          <ac:chgData name="Vincent Lafargue" userId="c9cf21e586a84dc5" providerId="LiveId" clId="{49718468-0510-4DB7-8D91-22675AA49BE1}" dt="2026-09-18T09:51:45.638" v="16531" actId="20577"/>
          <ac:spMkLst>
            <pc:docMk/>
            <pc:sldMk cId="566817954" sldId="479"/>
            <ac:spMk id="9218" creationId="{570E5C3E-4B94-4317-8C3B-BB767F92B011}"/>
          </ac:spMkLst>
        </pc:spChg>
        <pc:picChg chg="del mod modCrop">
          <ac:chgData name="Vincent Lafargue" userId="c9cf21e586a84dc5" providerId="LiveId" clId="{49718468-0510-4DB7-8D91-22675AA49BE1}" dt="2026-09-18T10:02:45.484" v="16853" actId="478"/>
          <ac:picMkLst>
            <pc:docMk/>
            <pc:sldMk cId="566817954" sldId="479"/>
            <ac:picMk id="3" creationId="{E817A05F-F662-40B3-BE49-8C55E49AD4F5}"/>
          </ac:picMkLst>
        </pc:picChg>
        <pc:picChg chg="add">
          <ac:chgData name="Vincent Lafargue" userId="c9cf21e586a84dc5" providerId="LiveId" clId="{49718468-0510-4DB7-8D91-22675AA49BE1}" dt="2026-09-15T11:42:44.462" v="160" actId="22"/>
          <ac:picMkLst>
            <pc:docMk/>
            <pc:sldMk cId="566817954" sldId="479"/>
            <ac:picMk id="4" creationId="{4457F32C-60DC-6F51-18D2-422C29DE96D3}"/>
          </ac:picMkLst>
        </pc:picChg>
        <pc:picChg chg="add mod ord">
          <ac:chgData name="Vincent Lafargue" userId="c9cf21e586a84dc5" providerId="LiveId" clId="{49718468-0510-4DB7-8D91-22675AA49BE1}" dt="2026-09-18T14:06:41.324" v="25006" actId="167"/>
          <ac:picMkLst>
            <pc:docMk/>
            <pc:sldMk cId="566817954" sldId="479"/>
            <ac:picMk id="13" creationId="{6BF0D51E-284F-B442-4DB9-94AB6DBB0690}"/>
          </ac:picMkLst>
        </pc:picChg>
        <pc:picChg chg="add del mod">
          <ac:chgData name="Vincent Lafargue" userId="c9cf21e586a84dc5" providerId="LiveId" clId="{49718468-0510-4DB7-8D91-22675AA49BE1}" dt="2026-09-18T10:03:23.172" v="16861" actId="21"/>
          <ac:picMkLst>
            <pc:docMk/>
            <pc:sldMk cId="566817954" sldId="479"/>
            <ac:picMk id="14" creationId="{88519990-E2A4-1B67-E251-A8E1E0914116}"/>
          </ac:picMkLst>
        </pc:picChg>
      </pc:sldChg>
      <pc:sldChg chg="addSp modSp mod ord addAnim delAnim modAnim">
        <pc:chgData name="Vincent Lafargue" userId="c9cf21e586a84dc5" providerId="LiveId" clId="{49718468-0510-4DB7-8D91-22675AA49BE1}" dt="2026-09-15T17:21:07.458" v="12018"/>
        <pc:sldMkLst>
          <pc:docMk/>
          <pc:sldMk cId="607537384" sldId="481"/>
        </pc:sldMkLst>
        <pc:spChg chg="add mod ord">
          <ac:chgData name="Vincent Lafargue" userId="c9cf21e586a84dc5" providerId="LiveId" clId="{49718468-0510-4DB7-8D91-22675AA49BE1}" dt="2026-09-15T15:21:57.015" v="11164" actId="14861"/>
          <ac:spMkLst>
            <pc:docMk/>
            <pc:sldMk cId="607537384" sldId="481"/>
            <ac:spMk id="6" creationId="{6FEED3D1-2325-5F7E-30E5-013123CFA068}"/>
          </ac:spMkLst>
        </pc:spChg>
        <pc:spChg chg="mod">
          <ac:chgData name="Vincent Lafargue" userId="c9cf21e586a84dc5" providerId="LiveId" clId="{49718468-0510-4DB7-8D91-22675AA49BE1}" dt="2026-09-15T15:16:55.070" v="11134" actId="14100"/>
          <ac:spMkLst>
            <pc:docMk/>
            <pc:sldMk cId="607537384" sldId="481"/>
            <ac:spMk id="7" creationId="{0C8852B4-69B7-4677-81C8-7E1BF1235642}"/>
          </ac:spMkLst>
        </pc:spChg>
        <pc:spChg chg="add mod">
          <ac:chgData name="Vincent Lafargue" userId="c9cf21e586a84dc5" providerId="LiveId" clId="{49718468-0510-4DB7-8D91-22675AA49BE1}" dt="2026-09-15T15:22:18.277" v="11173" actId="1076"/>
          <ac:spMkLst>
            <pc:docMk/>
            <pc:sldMk cId="607537384" sldId="481"/>
            <ac:spMk id="8" creationId="{7E9512BD-0EE0-146B-25F8-BC81EF321715}"/>
          </ac:spMkLst>
        </pc:spChg>
        <pc:spChg chg="mod">
          <ac:chgData name="Vincent Lafargue" userId="c9cf21e586a84dc5" providerId="LiveId" clId="{49718468-0510-4DB7-8D91-22675AA49BE1}" dt="2026-09-15T15:10:58.844" v="10712" actId="20577"/>
          <ac:spMkLst>
            <pc:docMk/>
            <pc:sldMk cId="607537384" sldId="481"/>
            <ac:spMk id="9" creationId="{FC520003-A429-4454-A467-C05030587DF7}"/>
          </ac:spMkLst>
        </pc:spChg>
        <pc:picChg chg="add mod">
          <ac:chgData name="Vincent Lafargue" userId="c9cf21e586a84dc5" providerId="LiveId" clId="{49718468-0510-4DB7-8D91-22675AA49BE1}" dt="2026-09-15T15:17:35.020" v="11139" actId="1076"/>
          <ac:picMkLst>
            <pc:docMk/>
            <pc:sldMk cId="607537384" sldId="481"/>
            <ac:picMk id="2" creationId="{E18CCA95-D365-A665-399D-4B51F30A772C}"/>
          </ac:picMkLst>
        </pc:picChg>
        <pc:picChg chg="add mod">
          <ac:chgData name="Vincent Lafargue" userId="c9cf21e586a84dc5" providerId="LiveId" clId="{49718468-0510-4DB7-8D91-22675AA49BE1}" dt="2026-09-15T15:22:42.914" v="11175" actId="1440"/>
          <ac:picMkLst>
            <pc:docMk/>
            <pc:sldMk cId="607537384" sldId="481"/>
            <ac:picMk id="4" creationId="{E8D95A34-0D16-8E84-F415-DCF94072F675}"/>
          </ac:picMkLst>
        </pc:picChg>
      </pc:sldChg>
      <pc:sldChg chg="addSp delSp modSp add mod modClrScheme delAnim modAnim chgLayout">
        <pc:chgData name="Vincent Lafargue" userId="c9cf21e586a84dc5" providerId="LiveId" clId="{49718468-0510-4DB7-8D91-22675AA49BE1}" dt="2026-09-18T15:53:17.696" v="28169"/>
        <pc:sldMkLst>
          <pc:docMk/>
          <pc:sldMk cId="1368287859" sldId="482"/>
        </pc:sldMkLst>
        <pc:spChg chg="add mod">
          <ac:chgData name="Vincent Lafargue" userId="c9cf21e586a84dc5" providerId="LiveId" clId="{49718468-0510-4DB7-8D91-22675AA49BE1}" dt="2026-09-18T14:20:08.434" v="25185" actId="1035"/>
          <ac:spMkLst>
            <pc:docMk/>
            <pc:sldMk cId="1368287859" sldId="482"/>
            <ac:spMk id="5" creationId="{26BD0E9D-2528-5498-4E05-5BB9BA085D33}"/>
          </ac:spMkLst>
        </pc:spChg>
        <pc:spChg chg="mod">
          <ac:chgData name="Vincent Lafargue" userId="c9cf21e586a84dc5" providerId="LiveId" clId="{49718468-0510-4DB7-8D91-22675AA49BE1}" dt="2026-09-18T14:20:08.434" v="25185" actId="1035"/>
          <ac:spMkLst>
            <pc:docMk/>
            <pc:sldMk cId="1368287859" sldId="482"/>
            <ac:spMk id="9" creationId="{9B40407F-0C23-43CF-9C29-B9E1EBD7F7B7}"/>
          </ac:spMkLst>
        </pc:spChg>
        <pc:spChg chg="add mod ord">
          <ac:chgData name="Vincent Lafargue" userId="c9cf21e586a84dc5" providerId="LiveId" clId="{49718468-0510-4DB7-8D91-22675AA49BE1}" dt="2026-09-18T14:20:08.434" v="25185" actId="1035"/>
          <ac:spMkLst>
            <pc:docMk/>
            <pc:sldMk cId="1368287859" sldId="482"/>
            <ac:spMk id="10" creationId="{17764595-764F-BB28-282F-C2D899D90ED8}"/>
          </ac:spMkLst>
        </pc:spChg>
        <pc:spChg chg="add mod ord">
          <ac:chgData name="Vincent Lafargue" userId="c9cf21e586a84dc5" providerId="LiveId" clId="{49718468-0510-4DB7-8D91-22675AA49BE1}" dt="2026-09-18T14:20:08.434" v="25185" actId="1035"/>
          <ac:spMkLst>
            <pc:docMk/>
            <pc:sldMk cId="1368287859" sldId="482"/>
            <ac:spMk id="11" creationId="{35BAFF54-D018-0EFF-9975-5600E34CA559}"/>
          </ac:spMkLst>
        </pc:spChg>
        <pc:spChg chg="add mod ord">
          <ac:chgData name="Vincent Lafargue" userId="c9cf21e586a84dc5" providerId="LiveId" clId="{49718468-0510-4DB7-8D91-22675AA49BE1}" dt="2026-09-18T14:20:08.434" v="25185" actId="1035"/>
          <ac:spMkLst>
            <pc:docMk/>
            <pc:sldMk cId="1368287859" sldId="482"/>
            <ac:spMk id="12" creationId="{4D8A0917-C029-0748-1D6D-101986D2B24C}"/>
          </ac:spMkLst>
        </pc:spChg>
        <pc:spChg chg="add mod ord">
          <ac:chgData name="Vincent Lafargue" userId="c9cf21e586a84dc5" providerId="LiveId" clId="{49718468-0510-4DB7-8D91-22675AA49BE1}" dt="2026-09-18T14:20:08.434" v="25185" actId="1035"/>
          <ac:spMkLst>
            <pc:docMk/>
            <pc:sldMk cId="1368287859" sldId="482"/>
            <ac:spMk id="13" creationId="{8E9C4A9D-A4DE-C974-C972-345AA0EFA295}"/>
          </ac:spMkLst>
        </pc:spChg>
        <pc:spChg chg="add del mod ord">
          <ac:chgData name="Vincent Lafargue" userId="c9cf21e586a84dc5" providerId="LiveId" clId="{49718468-0510-4DB7-8D91-22675AA49BE1}" dt="2026-09-18T14:19:49.715" v="25176" actId="478"/>
          <ac:spMkLst>
            <pc:docMk/>
            <pc:sldMk cId="1368287859" sldId="482"/>
            <ac:spMk id="14" creationId="{79B1B5E0-146B-ABC0-E75F-661DC3FD6DCB}"/>
          </ac:spMkLst>
        </pc:spChg>
        <pc:spChg chg="add mod ord">
          <ac:chgData name="Vincent Lafargue" userId="c9cf21e586a84dc5" providerId="LiveId" clId="{49718468-0510-4DB7-8D91-22675AA49BE1}" dt="2026-09-18T14:20:08.434" v="25185" actId="1035"/>
          <ac:spMkLst>
            <pc:docMk/>
            <pc:sldMk cId="1368287859" sldId="482"/>
            <ac:spMk id="15" creationId="{17DE06BE-40F7-4D45-59C3-65E102CA7950}"/>
          </ac:spMkLst>
        </pc:spChg>
        <pc:spChg chg="add mod ord">
          <ac:chgData name="Vincent Lafargue" userId="c9cf21e586a84dc5" providerId="LiveId" clId="{49718468-0510-4DB7-8D91-22675AA49BE1}" dt="2026-09-18T14:20:08.434" v="25185" actId="1035"/>
          <ac:spMkLst>
            <pc:docMk/>
            <pc:sldMk cId="1368287859" sldId="482"/>
            <ac:spMk id="16" creationId="{0B878D75-495A-495F-0E2B-CD03DBABE87B}"/>
          </ac:spMkLst>
        </pc:spChg>
        <pc:spChg chg="add mod ord">
          <ac:chgData name="Vincent Lafargue" userId="c9cf21e586a84dc5" providerId="LiveId" clId="{49718468-0510-4DB7-8D91-22675AA49BE1}" dt="2026-09-18T14:20:08.434" v="25185" actId="1035"/>
          <ac:spMkLst>
            <pc:docMk/>
            <pc:sldMk cId="1368287859" sldId="482"/>
            <ac:spMk id="17" creationId="{CD15BA60-5E12-39E7-98C7-6EBFE124153A}"/>
          </ac:spMkLst>
        </pc:spChg>
        <pc:spChg chg="add mod ord">
          <ac:chgData name="Vincent Lafargue" userId="c9cf21e586a84dc5" providerId="LiveId" clId="{49718468-0510-4DB7-8D91-22675AA49BE1}" dt="2026-09-18T14:20:08.434" v="25185" actId="1035"/>
          <ac:spMkLst>
            <pc:docMk/>
            <pc:sldMk cId="1368287859" sldId="482"/>
            <ac:spMk id="18" creationId="{E4794CF4-AA77-AA1B-0C91-64FBCCB78F8F}"/>
          </ac:spMkLst>
        </pc:spChg>
        <pc:spChg chg="mod">
          <ac:chgData name="Vincent Lafargue" userId="c9cf21e586a84dc5" providerId="LiveId" clId="{49718468-0510-4DB7-8D91-22675AA49BE1}" dt="2026-09-18T14:20:20.408" v="25187" actId="207"/>
          <ac:spMkLst>
            <pc:docMk/>
            <pc:sldMk cId="1368287859" sldId="482"/>
            <ac:spMk id="9218" creationId="{570E5C3E-4B94-4317-8C3B-BB767F92B011}"/>
          </ac:spMkLst>
        </pc:spChg>
        <pc:picChg chg="mod">
          <ac:chgData name="Vincent Lafargue" userId="c9cf21e586a84dc5" providerId="LiveId" clId="{49718468-0510-4DB7-8D91-22675AA49BE1}" dt="2026-09-18T14:20:00.970" v="25179" actId="14100"/>
          <ac:picMkLst>
            <pc:docMk/>
            <pc:sldMk cId="1368287859" sldId="482"/>
            <ac:picMk id="3" creationId="{915844F1-EF31-4CA0-A60E-A4E7E9F00489}"/>
          </ac:picMkLst>
        </pc:picChg>
        <pc:picChg chg="add">
          <ac:chgData name="Vincent Lafargue" userId="c9cf21e586a84dc5" providerId="LiveId" clId="{49718468-0510-4DB7-8D91-22675AA49BE1}" dt="2026-09-18T10:05:38.752" v="16891" actId="22"/>
          <ac:picMkLst>
            <pc:docMk/>
            <pc:sldMk cId="1368287859" sldId="482"/>
            <ac:picMk id="4" creationId="{FF4395F4-7AD7-9072-88FE-070CE47C811C}"/>
          </ac:picMkLst>
        </pc:picChg>
        <pc:picChg chg="del">
          <ac:chgData name="Vincent Lafargue" userId="c9cf21e586a84dc5" providerId="LiveId" clId="{49718468-0510-4DB7-8D91-22675AA49BE1}" dt="2026-09-18T10:05:25.201" v="16888" actId="21"/>
          <ac:picMkLst>
            <pc:docMk/>
            <pc:sldMk cId="1368287859" sldId="482"/>
            <ac:picMk id="6" creationId="{3AEBE0CB-B3F7-4EEC-BD3B-A61C608A503E}"/>
          </ac:picMkLst>
        </pc:picChg>
        <pc:picChg chg="del">
          <ac:chgData name="Vincent Lafargue" userId="c9cf21e586a84dc5" providerId="LiveId" clId="{49718468-0510-4DB7-8D91-22675AA49BE1}" dt="2026-09-18T10:05:24.292" v="16887" actId="21"/>
          <ac:picMkLst>
            <pc:docMk/>
            <pc:sldMk cId="1368287859" sldId="482"/>
            <ac:picMk id="8" creationId="{B0C21762-CB34-4070-B381-3335656E2099}"/>
          </ac:picMkLst>
        </pc:picChg>
        <pc:cxnChg chg="del">
          <ac:chgData name="Vincent Lafargue" userId="c9cf21e586a84dc5" providerId="LiveId" clId="{49718468-0510-4DB7-8D91-22675AA49BE1}" dt="2026-09-18T10:05:26.177" v="16889" actId="21"/>
          <ac:cxnSpMkLst>
            <pc:docMk/>
            <pc:sldMk cId="1368287859" sldId="482"/>
            <ac:cxnSpMk id="7" creationId="{5A1BF93F-3588-437C-ACFA-A00A10153441}"/>
          </ac:cxnSpMkLst>
        </pc:cxnChg>
      </pc:sldChg>
      <pc:sldChg chg="addSp delSp modSp add del mod modClrScheme modAnim chgLayout">
        <pc:chgData name="Vincent Lafargue" userId="c9cf21e586a84dc5" providerId="LiveId" clId="{49718468-0510-4DB7-8D91-22675AA49BE1}" dt="2026-09-17T06:59:52.012" v="12739" actId="47"/>
        <pc:sldMkLst>
          <pc:docMk/>
          <pc:sldMk cId="4118333554" sldId="502"/>
        </pc:sldMkLst>
      </pc:sldChg>
      <pc:sldChg chg="delSp modSp add del mod">
        <pc:chgData name="Vincent Lafargue" userId="c9cf21e586a84dc5" providerId="LiveId" clId="{49718468-0510-4DB7-8D91-22675AA49BE1}" dt="2026-09-17T06:59:52.012" v="12739" actId="47"/>
        <pc:sldMkLst>
          <pc:docMk/>
          <pc:sldMk cId="3817228116" sldId="563"/>
        </pc:sldMkLst>
      </pc:sldChg>
      <pc:sldChg chg="modSp modAnim">
        <pc:chgData name="Vincent Lafargue" userId="c9cf21e586a84dc5" providerId="LiveId" clId="{49718468-0510-4DB7-8D91-22675AA49BE1}" dt="2026-09-18T15:57:33.541" v="28329" actId="20577"/>
        <pc:sldMkLst>
          <pc:docMk/>
          <pc:sldMk cId="0" sldId="591"/>
        </pc:sldMkLst>
        <pc:spChg chg="mod">
          <ac:chgData name="Vincent Lafargue" userId="c9cf21e586a84dc5" providerId="LiveId" clId="{49718468-0510-4DB7-8D91-22675AA49BE1}" dt="2026-09-18T15:57:33.541" v="28329" actId="20577"/>
          <ac:spMkLst>
            <pc:docMk/>
            <pc:sldMk cId="0" sldId="591"/>
            <ac:spMk id="38923" creationId="{4D1EB370-879B-4CEB-B4F4-BE67FE0622B0}"/>
          </ac:spMkLst>
        </pc:spChg>
        <pc:picChg chg="mod">
          <ac:chgData name="Vincent Lafargue" userId="c9cf21e586a84dc5" providerId="LiveId" clId="{49718468-0510-4DB7-8D91-22675AA49BE1}" dt="2026-09-18T15:56:10.775" v="28179" actId="14826"/>
          <ac:picMkLst>
            <pc:docMk/>
            <pc:sldMk cId="0" sldId="591"/>
            <ac:picMk id="4" creationId="{9D97EDE0-9F4E-149D-A4D8-E2CB22F9189B}"/>
          </ac:picMkLst>
        </pc:picChg>
      </pc:sldChg>
      <pc:sldChg chg="modSp mod">
        <pc:chgData name="Vincent Lafargue" userId="c9cf21e586a84dc5" providerId="LiveId" clId="{49718468-0510-4DB7-8D91-22675AA49BE1}" dt="2026-09-15T11:25:44.495" v="4" actId="1076"/>
        <pc:sldMkLst>
          <pc:docMk/>
          <pc:sldMk cId="3350043312" sldId="637"/>
        </pc:sldMkLst>
        <pc:picChg chg="mod modCrop">
          <ac:chgData name="Vincent Lafargue" userId="c9cf21e586a84dc5" providerId="LiveId" clId="{49718468-0510-4DB7-8D91-22675AA49BE1}" dt="2026-09-15T11:25:44.495" v="4" actId="1076"/>
          <ac:picMkLst>
            <pc:docMk/>
            <pc:sldMk cId="3350043312" sldId="637"/>
            <ac:picMk id="2" creationId="{1ED6925D-6BF8-4F11-9B5B-B358B17A70FB}"/>
          </ac:picMkLst>
        </pc:picChg>
      </pc:sldChg>
      <pc:sldChg chg="addSp delSp modSp mod addAnim delAnim modAnim">
        <pc:chgData name="Vincent Lafargue" userId="c9cf21e586a84dc5" providerId="LiveId" clId="{49718468-0510-4DB7-8D91-22675AA49BE1}" dt="2026-09-18T15:30:55.460" v="27920" actId="20577"/>
        <pc:sldMkLst>
          <pc:docMk/>
          <pc:sldMk cId="1216275380" sldId="673"/>
        </pc:sldMkLst>
        <pc:spChg chg="add del mod">
          <ac:chgData name="Vincent Lafargue" userId="c9cf21e586a84dc5" providerId="LiveId" clId="{49718468-0510-4DB7-8D91-22675AA49BE1}" dt="2026-09-15T15:35:03.225" v="11933" actId="14100"/>
          <ac:spMkLst>
            <pc:docMk/>
            <pc:sldMk cId="1216275380" sldId="673"/>
            <ac:spMk id="5" creationId="{044D709E-B9DC-42AC-A1C8-D39CE7A5DBE0}"/>
          </ac:spMkLst>
        </pc:spChg>
        <pc:spChg chg="add mod">
          <ac:chgData name="Vincent Lafargue" userId="c9cf21e586a84dc5" providerId="LiveId" clId="{49718468-0510-4DB7-8D91-22675AA49BE1}" dt="2026-09-18T15:30:22.257" v="27891" actId="20577"/>
          <ac:spMkLst>
            <pc:docMk/>
            <pc:sldMk cId="1216275380" sldId="673"/>
            <ac:spMk id="6" creationId="{1EDFA1A7-7EC9-973A-9C96-EC002EE04B46}"/>
          </ac:spMkLst>
        </pc:spChg>
        <pc:spChg chg="add mod">
          <ac:chgData name="Vincent Lafargue" userId="c9cf21e586a84dc5" providerId="LiveId" clId="{49718468-0510-4DB7-8D91-22675AA49BE1}" dt="2026-09-18T15:30:55.460" v="27920" actId="20577"/>
          <ac:spMkLst>
            <pc:docMk/>
            <pc:sldMk cId="1216275380" sldId="673"/>
            <ac:spMk id="8" creationId="{D93DCFD7-3624-7AF5-750C-01A219730330}"/>
          </ac:spMkLst>
        </pc:spChg>
        <pc:spChg chg="mod">
          <ac:chgData name="Vincent Lafargue" userId="c9cf21e586a84dc5" providerId="LiveId" clId="{49718468-0510-4DB7-8D91-22675AA49BE1}" dt="2026-09-15T15:34:09.068" v="11912" actId="1076"/>
          <ac:spMkLst>
            <pc:docMk/>
            <pc:sldMk cId="1216275380" sldId="673"/>
            <ac:spMk id="13" creationId="{1BE0EF00-C63D-4156-82C2-EE1DDCD3EE5D}"/>
          </ac:spMkLst>
        </pc:spChg>
        <pc:spChg chg="mod">
          <ac:chgData name="Vincent Lafargue" userId="c9cf21e586a84dc5" providerId="LiveId" clId="{49718468-0510-4DB7-8D91-22675AA49BE1}" dt="2026-09-15T15:34:57.915" v="11931" actId="14100"/>
          <ac:spMkLst>
            <pc:docMk/>
            <pc:sldMk cId="1216275380" sldId="673"/>
            <ac:spMk id="14" creationId="{AFD3A3E9-952E-466A-8228-25B164E8EDB9}"/>
          </ac:spMkLst>
        </pc:spChg>
        <pc:picChg chg="mod">
          <ac:chgData name="Vincent Lafargue" userId="c9cf21e586a84dc5" providerId="LiveId" clId="{49718468-0510-4DB7-8D91-22675AA49BE1}" dt="2026-09-15T15:32:48.686" v="11849" actId="14826"/>
          <ac:picMkLst>
            <pc:docMk/>
            <pc:sldMk cId="1216275380" sldId="673"/>
            <ac:picMk id="4" creationId="{41C617C3-E5E1-4F35-824E-9E1AFE25C62A}"/>
          </ac:picMkLst>
        </pc:picChg>
      </pc:sldChg>
      <pc:sldChg chg="addSp modSp mod addAnim delAnim modAnim">
        <pc:chgData name="Vincent Lafargue" userId="c9cf21e586a84dc5" providerId="LiveId" clId="{49718468-0510-4DB7-8D91-22675AA49BE1}" dt="2026-09-15T11:29:24.411" v="131" actId="1076"/>
        <pc:sldMkLst>
          <pc:docMk/>
          <pc:sldMk cId="3926667865" sldId="679"/>
        </pc:sldMkLst>
        <pc:spChg chg="add mod">
          <ac:chgData name="Vincent Lafargue" userId="c9cf21e586a84dc5" providerId="LiveId" clId="{49718468-0510-4DB7-8D91-22675AA49BE1}" dt="2026-09-15T11:27:36.956" v="117" actId="208"/>
          <ac:spMkLst>
            <pc:docMk/>
            <pc:sldMk cId="3926667865" sldId="679"/>
            <ac:spMk id="2" creationId="{D106274D-50EC-FA9A-18ED-7064897EFFB3}"/>
          </ac:spMkLst>
        </pc:spChg>
        <pc:spChg chg="mod">
          <ac:chgData name="Vincent Lafargue" userId="c9cf21e586a84dc5" providerId="LiveId" clId="{49718468-0510-4DB7-8D91-22675AA49BE1}" dt="2026-09-15T11:26:24.693" v="101" actId="20577"/>
          <ac:spMkLst>
            <pc:docMk/>
            <pc:sldMk cId="3926667865" sldId="679"/>
            <ac:spMk id="7" creationId="{0C8852B4-69B7-4677-81C8-7E1BF1235642}"/>
          </ac:spMkLst>
        </pc:spChg>
        <pc:spChg chg="mod">
          <ac:chgData name="Vincent Lafargue" userId="c9cf21e586a84dc5" providerId="LiveId" clId="{49718468-0510-4DB7-8D91-22675AA49BE1}" dt="2026-09-15T11:29:24.411" v="131" actId="1076"/>
          <ac:spMkLst>
            <pc:docMk/>
            <pc:sldMk cId="3926667865" sldId="679"/>
            <ac:spMk id="10" creationId="{EFAD0A90-36C1-4415-A6EC-2E4A16D751C7}"/>
          </ac:spMkLst>
        </pc:spChg>
        <pc:spChg chg="mod">
          <ac:chgData name="Vincent Lafargue" userId="c9cf21e586a84dc5" providerId="LiveId" clId="{49718468-0510-4DB7-8D91-22675AA49BE1}" dt="2026-09-15T11:29:20.794" v="130" actId="1076"/>
          <ac:spMkLst>
            <pc:docMk/>
            <pc:sldMk cId="3926667865" sldId="679"/>
            <ac:spMk id="11" creationId="{BBA4570A-0FB9-40DC-8182-B0100B5E0E91}"/>
          </ac:spMkLst>
        </pc:spChg>
        <pc:picChg chg="mod modCrop">
          <ac:chgData name="Vincent Lafargue" userId="c9cf21e586a84dc5" providerId="LiveId" clId="{49718468-0510-4DB7-8D91-22675AA49BE1}" dt="2026-09-15T11:28:59.856" v="129" actId="14100"/>
          <ac:picMkLst>
            <pc:docMk/>
            <pc:sldMk cId="3926667865" sldId="679"/>
            <ac:picMk id="6" creationId="{D5AAA043-5339-4B3C-AF16-38033080A5B6}"/>
          </ac:picMkLst>
        </pc:picChg>
        <pc:picChg chg="mod modCrop">
          <ac:chgData name="Vincent Lafargue" userId="c9cf21e586a84dc5" providerId="LiveId" clId="{49718468-0510-4DB7-8D91-22675AA49BE1}" dt="2026-09-15T11:28:48.645" v="126" actId="208"/>
          <ac:picMkLst>
            <pc:docMk/>
            <pc:sldMk cId="3926667865" sldId="679"/>
            <ac:picMk id="8" creationId="{B0556B86-5F41-4083-A181-260536A593FA}"/>
          </ac:picMkLst>
        </pc:picChg>
      </pc:sldChg>
      <pc:sldChg chg="add del addAnim delAnim modAnim">
        <pc:chgData name="Vincent Lafargue" userId="c9cf21e586a84dc5" providerId="LiveId" clId="{49718468-0510-4DB7-8D91-22675AA49BE1}" dt="2026-09-17T06:59:52.012" v="12739" actId="47"/>
        <pc:sldMkLst>
          <pc:docMk/>
          <pc:sldMk cId="2662235032" sldId="680"/>
        </pc:sldMkLst>
      </pc:sldChg>
      <pc:sldChg chg="addSp delSp modSp add del mod delAnim modAnim">
        <pc:chgData name="Vincent Lafargue" userId="c9cf21e586a84dc5" providerId="LiveId" clId="{49718468-0510-4DB7-8D91-22675AA49BE1}" dt="2026-09-17T06:59:52.012" v="12739" actId="47"/>
        <pc:sldMkLst>
          <pc:docMk/>
          <pc:sldMk cId="1383499084" sldId="684"/>
        </pc:sldMkLst>
      </pc:sldChg>
      <pc:sldChg chg="addSp delSp modSp add del mod ord delAnim modAnim">
        <pc:chgData name="Vincent Lafargue" userId="c9cf21e586a84dc5" providerId="LiveId" clId="{49718468-0510-4DB7-8D91-22675AA49BE1}" dt="2026-09-17T06:59:52.012" v="12739" actId="47"/>
        <pc:sldMkLst>
          <pc:docMk/>
          <pc:sldMk cId="948987439" sldId="685"/>
        </pc:sldMkLst>
      </pc:sldChg>
      <pc:sldChg chg="addSp modSp add mod addAnim delAnim modAnim">
        <pc:chgData name="Vincent Lafargue" userId="c9cf21e586a84dc5" providerId="LiveId" clId="{49718468-0510-4DB7-8D91-22675AA49BE1}" dt="2026-09-18T15:41:32.778" v="27924"/>
        <pc:sldMkLst>
          <pc:docMk/>
          <pc:sldMk cId="2545331788" sldId="686"/>
        </pc:sldMkLst>
        <pc:spChg chg="mod">
          <ac:chgData name="Vincent Lafargue" userId="c9cf21e586a84dc5" providerId="LiveId" clId="{49718468-0510-4DB7-8D91-22675AA49BE1}" dt="2026-09-18T10:18:32.420" v="17880" actId="20577"/>
          <ac:spMkLst>
            <pc:docMk/>
            <pc:sldMk cId="2545331788" sldId="686"/>
            <ac:spMk id="9" creationId="{05B6231B-262E-C486-71AF-17CE1F1A2DEE}"/>
          </ac:spMkLst>
        </pc:spChg>
        <pc:spChg chg="mod">
          <ac:chgData name="Vincent Lafargue" userId="c9cf21e586a84dc5" providerId="LiveId" clId="{49718468-0510-4DB7-8D91-22675AA49BE1}" dt="2026-09-17T07:06:07.524" v="12881" actId="20577"/>
          <ac:spMkLst>
            <pc:docMk/>
            <pc:sldMk cId="2545331788" sldId="686"/>
            <ac:spMk id="9218" creationId="{BD7CED7E-82E2-F8A3-B01D-A314A0063B79}"/>
          </ac:spMkLst>
        </pc:spChg>
        <pc:picChg chg="add mod">
          <ac:chgData name="Vincent Lafargue" userId="c9cf21e586a84dc5" providerId="LiveId" clId="{49718468-0510-4DB7-8D91-22675AA49BE1}" dt="2026-09-18T10:18:59.942" v="17885" actId="14100"/>
          <ac:picMkLst>
            <pc:docMk/>
            <pc:sldMk cId="2545331788" sldId="686"/>
            <ac:picMk id="4" creationId="{48BA3ACB-F75A-9875-9C47-8C10D364CCB5}"/>
          </ac:picMkLst>
        </pc:picChg>
      </pc:sldChg>
      <pc:sldChg chg="modSp add mod ord addAnim delAnim modAnim">
        <pc:chgData name="Vincent Lafargue" userId="c9cf21e586a84dc5" providerId="LiveId" clId="{49718468-0510-4DB7-8D91-22675AA49BE1}" dt="2026-09-18T15:47:03.402" v="28008" actId="20577"/>
        <pc:sldMkLst>
          <pc:docMk/>
          <pc:sldMk cId="4007164621" sldId="687"/>
        </pc:sldMkLst>
        <pc:spChg chg="mod">
          <ac:chgData name="Vincent Lafargue" userId="c9cf21e586a84dc5" providerId="LiveId" clId="{49718468-0510-4DB7-8D91-22675AA49BE1}" dt="2026-09-18T15:47:03.402" v="28008" actId="20577"/>
          <ac:spMkLst>
            <pc:docMk/>
            <pc:sldMk cId="4007164621" sldId="687"/>
            <ac:spMk id="9" creationId="{A3F764B9-6B0D-30E0-67E8-3BC69AF9719D}"/>
          </ac:spMkLst>
        </pc:spChg>
        <pc:spChg chg="mod">
          <ac:chgData name="Vincent Lafargue" userId="c9cf21e586a84dc5" providerId="LiveId" clId="{49718468-0510-4DB7-8D91-22675AA49BE1}" dt="2026-09-18T09:40:16.402" v="16478" actId="20577"/>
          <ac:spMkLst>
            <pc:docMk/>
            <pc:sldMk cId="4007164621" sldId="687"/>
            <ac:spMk id="9218" creationId="{B2685089-9C69-ACCC-62B9-EBA36AF9FA99}"/>
          </ac:spMkLst>
        </pc:spChg>
      </pc:sldChg>
      <pc:sldChg chg="modSp add mod">
        <pc:chgData name="Vincent Lafargue" userId="c9cf21e586a84dc5" providerId="LiveId" clId="{49718468-0510-4DB7-8D91-22675AA49BE1}" dt="2026-09-17T07:05:50.756" v="12874" actId="20577"/>
        <pc:sldMkLst>
          <pc:docMk/>
          <pc:sldMk cId="3140588125" sldId="688"/>
        </pc:sldMkLst>
        <pc:spChg chg="mod">
          <ac:chgData name="Vincent Lafargue" userId="c9cf21e586a84dc5" providerId="LiveId" clId="{49718468-0510-4DB7-8D91-22675AA49BE1}" dt="2026-09-17T07:05:50.756" v="12874" actId="20577"/>
          <ac:spMkLst>
            <pc:docMk/>
            <pc:sldMk cId="3140588125" sldId="688"/>
            <ac:spMk id="8" creationId="{93B0EB38-BD41-5D1B-11F8-E7BFA8E65B45}"/>
          </ac:spMkLst>
        </pc:spChg>
      </pc:sldChg>
      <pc:sldChg chg="addSp delSp modSp add mod modAnim">
        <pc:chgData name="Vincent Lafargue" userId="c9cf21e586a84dc5" providerId="LiveId" clId="{49718468-0510-4DB7-8D91-22675AA49BE1}" dt="2026-09-18T15:42:34.233" v="27927"/>
        <pc:sldMkLst>
          <pc:docMk/>
          <pc:sldMk cId="591304941" sldId="689"/>
        </pc:sldMkLst>
        <pc:spChg chg="add del">
          <ac:chgData name="Vincent Lafargue" userId="c9cf21e586a84dc5" providerId="LiveId" clId="{49718468-0510-4DB7-8D91-22675AA49BE1}" dt="2026-09-17T07:15:54.760" v="13812" actId="21"/>
          <ac:spMkLst>
            <pc:docMk/>
            <pc:sldMk cId="591304941" sldId="689"/>
            <ac:spMk id="6" creationId="{76AF23AC-1F72-1482-483D-98523A7160C0}"/>
          </ac:spMkLst>
        </pc:spChg>
        <pc:spChg chg="add mod">
          <ac:chgData name="Vincent Lafargue" userId="c9cf21e586a84dc5" providerId="LiveId" clId="{49718468-0510-4DB7-8D91-22675AA49BE1}" dt="2026-09-18T15:42:20.078" v="27926" actId="207"/>
          <ac:spMkLst>
            <pc:docMk/>
            <pc:sldMk cId="591304941" sldId="689"/>
            <ac:spMk id="11" creationId="{ADFE26B8-F34E-2967-73C4-3D29680E1E06}"/>
          </ac:spMkLst>
        </pc:spChg>
        <pc:spChg chg="mod">
          <ac:chgData name="Vincent Lafargue" userId="c9cf21e586a84dc5" providerId="LiveId" clId="{49718468-0510-4DB7-8D91-22675AA49BE1}" dt="2026-09-17T07:14:38.793" v="13803" actId="20577"/>
          <ac:spMkLst>
            <pc:docMk/>
            <pc:sldMk cId="591304941" sldId="689"/>
            <ac:spMk id="9218" creationId="{BE408B6C-CBF6-D795-EADD-3F5FE08CFD07}"/>
          </ac:spMkLst>
        </pc:spChg>
        <pc:picChg chg="add del mod">
          <ac:chgData name="Vincent Lafargue" userId="c9cf21e586a84dc5" providerId="LiveId" clId="{49718468-0510-4DB7-8D91-22675AA49BE1}" dt="2026-09-17T07:14:44.288" v="13804" actId="21"/>
          <ac:picMkLst>
            <pc:docMk/>
            <pc:sldMk cId="591304941" sldId="689"/>
            <ac:picMk id="4" creationId="{D633488B-FB44-5EDE-F715-C39C19E51B3B}"/>
          </ac:picMkLst>
        </pc:picChg>
        <pc:picChg chg="add mod modCrop">
          <ac:chgData name="Vincent Lafargue" userId="c9cf21e586a84dc5" providerId="LiveId" clId="{49718468-0510-4DB7-8D91-22675AA49BE1}" dt="2026-09-17T07:18:39.507" v="13844" actId="1035"/>
          <ac:picMkLst>
            <pc:docMk/>
            <pc:sldMk cId="591304941" sldId="689"/>
            <ac:picMk id="5" creationId="{7C904369-08F9-F01F-F0BC-661D62BADD32}"/>
          </ac:picMkLst>
        </pc:picChg>
        <pc:picChg chg="add mod modCrop">
          <ac:chgData name="Vincent Lafargue" userId="c9cf21e586a84dc5" providerId="LiveId" clId="{49718468-0510-4DB7-8D91-22675AA49BE1}" dt="2026-09-17T07:18:39.507" v="13844" actId="1035"/>
          <ac:picMkLst>
            <pc:docMk/>
            <pc:sldMk cId="591304941" sldId="689"/>
            <ac:picMk id="7" creationId="{93A21F42-BD4B-A336-9E14-4AFAA83EF609}"/>
          </ac:picMkLst>
        </pc:picChg>
        <pc:picChg chg="add mod modCrop">
          <ac:chgData name="Vincent Lafargue" userId="c9cf21e586a84dc5" providerId="LiveId" clId="{49718468-0510-4DB7-8D91-22675AA49BE1}" dt="2026-09-17T07:18:39.507" v="13844" actId="1035"/>
          <ac:picMkLst>
            <pc:docMk/>
            <pc:sldMk cId="591304941" sldId="689"/>
            <ac:picMk id="8" creationId="{E964CE61-12CF-12EE-481C-B50B0B688CF1}"/>
          </ac:picMkLst>
        </pc:picChg>
        <pc:picChg chg="add mod modCrop">
          <ac:chgData name="Vincent Lafargue" userId="c9cf21e586a84dc5" providerId="LiveId" clId="{49718468-0510-4DB7-8D91-22675AA49BE1}" dt="2026-09-17T07:18:39.507" v="13844" actId="1035"/>
          <ac:picMkLst>
            <pc:docMk/>
            <pc:sldMk cId="591304941" sldId="689"/>
            <ac:picMk id="9" creationId="{CC57D916-3A3D-539C-5DE8-115F722B88CE}"/>
          </ac:picMkLst>
        </pc:picChg>
        <pc:picChg chg="add mod modCrop">
          <ac:chgData name="Vincent Lafargue" userId="c9cf21e586a84dc5" providerId="LiveId" clId="{49718468-0510-4DB7-8D91-22675AA49BE1}" dt="2026-09-17T07:18:39.507" v="13844" actId="1035"/>
          <ac:picMkLst>
            <pc:docMk/>
            <pc:sldMk cId="591304941" sldId="689"/>
            <ac:picMk id="10" creationId="{F7BAB0F4-7844-FD03-828C-3DD71545F213}"/>
          </ac:picMkLst>
        </pc:picChg>
      </pc:sldChg>
      <pc:sldChg chg="addSp delSp modSp add del mod addAnim delAnim modAnim">
        <pc:chgData name="Vincent Lafargue" userId="c9cf21e586a84dc5" providerId="LiveId" clId="{49718468-0510-4DB7-8D91-22675AA49BE1}" dt="2026-09-18T09:44:52.881" v="16487" actId="47"/>
        <pc:sldMkLst>
          <pc:docMk/>
          <pc:sldMk cId="2964422704" sldId="690"/>
        </pc:sldMkLst>
      </pc:sldChg>
      <pc:sldChg chg="addSp delSp modSp add mod ord addAnim delAnim modAnim">
        <pc:chgData name="Vincent Lafargue" userId="c9cf21e586a84dc5" providerId="LiveId" clId="{49718468-0510-4DB7-8D91-22675AA49BE1}" dt="2026-09-18T15:44:14.632" v="27950" actId="20577"/>
        <pc:sldMkLst>
          <pc:docMk/>
          <pc:sldMk cId="1712296471" sldId="691"/>
        </pc:sldMkLst>
        <pc:spChg chg="mod">
          <ac:chgData name="Vincent Lafargue" userId="c9cf21e586a84dc5" providerId="LiveId" clId="{49718468-0510-4DB7-8D91-22675AA49BE1}" dt="2026-09-18T15:44:14.632" v="27950" actId="20577"/>
          <ac:spMkLst>
            <pc:docMk/>
            <pc:sldMk cId="1712296471" sldId="691"/>
            <ac:spMk id="9" creationId="{564CB346-4996-E74F-2089-20DB4FE1B3B7}"/>
          </ac:spMkLst>
        </pc:spChg>
        <pc:spChg chg="mod">
          <ac:chgData name="Vincent Lafargue" userId="c9cf21e586a84dc5" providerId="LiveId" clId="{49718468-0510-4DB7-8D91-22675AA49BE1}" dt="2026-09-17T15:13:27.464" v="14054" actId="20577"/>
          <ac:spMkLst>
            <pc:docMk/>
            <pc:sldMk cId="1712296471" sldId="691"/>
            <ac:spMk id="9218" creationId="{06A5BABF-F948-ADBF-1FB9-6592A6E248A4}"/>
          </ac:spMkLst>
        </pc:spChg>
        <pc:picChg chg="del mod">
          <ac:chgData name="Vincent Lafargue" userId="c9cf21e586a84dc5" providerId="LiveId" clId="{49718468-0510-4DB7-8D91-22675AA49BE1}" dt="2026-09-17T15:14:03.931" v="14055" actId="21"/>
          <ac:picMkLst>
            <pc:docMk/>
            <pc:sldMk cId="1712296471" sldId="691"/>
            <ac:picMk id="4" creationId="{539EEB2B-E431-2540-BF91-4962C9CA28E1}"/>
          </ac:picMkLst>
        </pc:picChg>
        <pc:picChg chg="add mod">
          <ac:chgData name="Vincent Lafargue" userId="c9cf21e586a84dc5" providerId="LiveId" clId="{49718468-0510-4DB7-8D91-22675AA49BE1}" dt="2026-09-17T15:22:37.322" v="14435" actId="1076"/>
          <ac:picMkLst>
            <pc:docMk/>
            <pc:sldMk cId="1712296471" sldId="691"/>
            <ac:picMk id="5" creationId="{F19D9FAE-F717-E164-D216-57E1DA84884A}"/>
          </ac:picMkLst>
        </pc:picChg>
        <pc:picChg chg="add mod">
          <ac:chgData name="Vincent Lafargue" userId="c9cf21e586a84dc5" providerId="LiveId" clId="{49718468-0510-4DB7-8D91-22675AA49BE1}" dt="2026-09-17T15:23:39.986" v="14443" actId="14100"/>
          <ac:picMkLst>
            <pc:docMk/>
            <pc:sldMk cId="1712296471" sldId="691"/>
            <ac:picMk id="7" creationId="{E364E1B6-6960-7291-7687-353129E7F9BD}"/>
          </ac:picMkLst>
        </pc:picChg>
      </pc:sldChg>
      <pc:sldChg chg="modSp add del addAnim delAnim modAnim">
        <pc:chgData name="Vincent Lafargue" userId="c9cf21e586a84dc5" providerId="LiveId" clId="{49718468-0510-4DB7-8D91-22675AA49BE1}" dt="2026-09-18T09:45:01.376" v="16489" actId="47"/>
        <pc:sldMkLst>
          <pc:docMk/>
          <pc:sldMk cId="329780876" sldId="692"/>
        </pc:sldMkLst>
      </pc:sldChg>
      <pc:sldChg chg="addSp modSp add del mod addAnim delAnim modAnim">
        <pc:chgData name="Vincent Lafargue" userId="c9cf21e586a84dc5" providerId="LiveId" clId="{49718468-0510-4DB7-8D91-22675AA49BE1}" dt="2026-09-18T09:44:55.665" v="16488" actId="47"/>
        <pc:sldMkLst>
          <pc:docMk/>
          <pc:sldMk cId="4135392225" sldId="693"/>
        </pc:sldMkLst>
        <pc:spChg chg="mod">
          <ac:chgData name="Vincent Lafargue" userId="c9cf21e586a84dc5" providerId="LiveId" clId="{49718468-0510-4DB7-8D91-22675AA49BE1}" dt="2026-09-17T06:31:55.694" v="12155" actId="1035"/>
          <ac:spMkLst>
            <pc:docMk/>
            <pc:sldMk cId="4135392225" sldId="693"/>
            <ac:spMk id="9" creationId="{0137E545-A86F-54CC-0804-358426F96670}"/>
          </ac:spMkLst>
        </pc:spChg>
        <pc:picChg chg="add mod">
          <ac:chgData name="Vincent Lafargue" userId="c9cf21e586a84dc5" providerId="LiveId" clId="{49718468-0510-4DB7-8D91-22675AA49BE1}" dt="2026-09-17T06:31:52.261" v="12152" actId="14100"/>
          <ac:picMkLst>
            <pc:docMk/>
            <pc:sldMk cId="4135392225" sldId="693"/>
            <ac:picMk id="4" creationId="{E41A3DCB-5788-7263-62F1-7CF0DDCC91A6}"/>
          </ac:picMkLst>
        </pc:picChg>
        <pc:picChg chg="add mod">
          <ac:chgData name="Vincent Lafargue" userId="c9cf21e586a84dc5" providerId="LiveId" clId="{49718468-0510-4DB7-8D91-22675AA49BE1}" dt="2026-09-17T06:31:48.361" v="12151" actId="14100"/>
          <ac:picMkLst>
            <pc:docMk/>
            <pc:sldMk cId="4135392225" sldId="693"/>
            <ac:picMk id="6" creationId="{CBC04BB5-746C-FEE7-6302-74489158B773}"/>
          </ac:picMkLst>
        </pc:picChg>
      </pc:sldChg>
      <pc:sldChg chg="modSp add mod">
        <pc:chgData name="Vincent Lafargue" userId="c9cf21e586a84dc5" providerId="LiveId" clId="{49718468-0510-4DB7-8D91-22675AA49BE1}" dt="2026-09-18T09:45:17.212" v="16510" actId="20577"/>
        <pc:sldMkLst>
          <pc:docMk/>
          <pc:sldMk cId="963130533" sldId="694"/>
        </pc:sldMkLst>
        <pc:spChg chg="mod">
          <ac:chgData name="Vincent Lafargue" userId="c9cf21e586a84dc5" providerId="LiveId" clId="{49718468-0510-4DB7-8D91-22675AA49BE1}" dt="2026-09-18T09:45:17.212" v="16510" actId="20577"/>
          <ac:spMkLst>
            <pc:docMk/>
            <pc:sldMk cId="963130533" sldId="694"/>
            <ac:spMk id="8" creationId="{1F6485ED-B56A-8CC8-9241-2C4B9C23D72C}"/>
          </ac:spMkLst>
        </pc:spChg>
      </pc:sldChg>
      <pc:sldChg chg="modSp add mod addAnim delAnim modAnim">
        <pc:chgData name="Vincent Lafargue" userId="c9cf21e586a84dc5" providerId="LiveId" clId="{49718468-0510-4DB7-8D91-22675AA49BE1}" dt="2026-09-18T15:48:16.307" v="28088" actId="20577"/>
        <pc:sldMkLst>
          <pc:docMk/>
          <pc:sldMk cId="1408167441" sldId="695"/>
        </pc:sldMkLst>
        <pc:spChg chg="mod">
          <ac:chgData name="Vincent Lafargue" userId="c9cf21e586a84dc5" providerId="LiveId" clId="{49718468-0510-4DB7-8D91-22675AA49BE1}" dt="2026-09-18T15:48:16.307" v="28088" actId="20577"/>
          <ac:spMkLst>
            <pc:docMk/>
            <pc:sldMk cId="1408167441" sldId="695"/>
            <ac:spMk id="9" creationId="{D61C0632-83F2-562C-239C-CB56DC239039}"/>
          </ac:spMkLst>
        </pc:spChg>
        <pc:spChg chg="mod">
          <ac:chgData name="Vincent Lafargue" userId="c9cf21e586a84dc5" providerId="LiveId" clId="{49718468-0510-4DB7-8D91-22675AA49BE1}" dt="2026-09-18T09:45:35.888" v="16518" actId="20577"/>
          <ac:spMkLst>
            <pc:docMk/>
            <pc:sldMk cId="1408167441" sldId="695"/>
            <ac:spMk id="9218" creationId="{184D2DE3-66D5-5F70-771C-5D8E5E7C5206}"/>
          </ac:spMkLst>
        </pc:spChg>
      </pc:sldChg>
      <pc:sldChg chg="modSp add del mod">
        <pc:chgData name="Vincent Lafargue" userId="c9cf21e586a84dc5" providerId="LiveId" clId="{49718468-0510-4DB7-8D91-22675AA49BE1}" dt="2026-09-18T10:22:02.528" v="18113" actId="47"/>
        <pc:sldMkLst>
          <pc:docMk/>
          <pc:sldMk cId="879415783" sldId="696"/>
        </pc:sldMkLst>
      </pc:sldChg>
      <pc:sldChg chg="delSp modSp add mod addAnim delAnim modAnim">
        <pc:chgData name="Vincent Lafargue" userId="c9cf21e586a84dc5" providerId="LiveId" clId="{49718468-0510-4DB7-8D91-22675AA49BE1}" dt="2026-09-18T12:11:56.310" v="18188"/>
        <pc:sldMkLst>
          <pc:docMk/>
          <pc:sldMk cId="919968593" sldId="697"/>
        </pc:sldMkLst>
        <pc:spChg chg="mod">
          <ac:chgData name="Vincent Lafargue" userId="c9cf21e586a84dc5" providerId="LiveId" clId="{49718468-0510-4DB7-8D91-22675AA49BE1}" dt="2026-09-18T12:11:45.729" v="18187" actId="20577"/>
          <ac:spMkLst>
            <pc:docMk/>
            <pc:sldMk cId="919968593" sldId="697"/>
            <ac:spMk id="9" creationId="{A39711E2-3DCA-AF5D-72F6-188325D3A8C9}"/>
          </ac:spMkLst>
        </pc:spChg>
        <pc:spChg chg="mod">
          <ac:chgData name="Vincent Lafargue" userId="c9cf21e586a84dc5" providerId="LiveId" clId="{49718468-0510-4DB7-8D91-22675AA49BE1}" dt="2026-09-18T09:53:48.274" v="16573" actId="20577"/>
          <ac:spMkLst>
            <pc:docMk/>
            <pc:sldMk cId="919968593" sldId="697"/>
            <ac:spMk id="9218" creationId="{8E8CE642-74A1-3D8D-5BC3-876B07B66511}"/>
          </ac:spMkLst>
        </pc:spChg>
      </pc:sldChg>
      <pc:sldChg chg="modSp add mod addAnim delAnim modAnim">
        <pc:chgData name="Vincent Lafargue" userId="c9cf21e586a84dc5" providerId="LiveId" clId="{49718468-0510-4DB7-8D91-22675AA49BE1}" dt="2026-09-18T14:13:11.573" v="25069"/>
        <pc:sldMkLst>
          <pc:docMk/>
          <pc:sldMk cId="873834912" sldId="701"/>
        </pc:sldMkLst>
        <pc:spChg chg="mod">
          <ac:chgData name="Vincent Lafargue" userId="c9cf21e586a84dc5" providerId="LiveId" clId="{49718468-0510-4DB7-8D91-22675AA49BE1}" dt="2026-09-18T13:28:02.790" v="23107" actId="14100"/>
          <ac:spMkLst>
            <pc:docMk/>
            <pc:sldMk cId="873834912" sldId="701"/>
            <ac:spMk id="9" creationId="{4A3BF0B7-D0F5-62C3-D733-E861C51A6AD4}"/>
          </ac:spMkLst>
        </pc:spChg>
        <pc:spChg chg="mod">
          <ac:chgData name="Vincent Lafargue" userId="c9cf21e586a84dc5" providerId="LiveId" clId="{49718468-0510-4DB7-8D91-22675AA49BE1}" dt="2026-09-18T13:21:58.627" v="22155" actId="20577"/>
          <ac:spMkLst>
            <pc:docMk/>
            <pc:sldMk cId="873834912" sldId="701"/>
            <ac:spMk id="9218" creationId="{641A5AA3-AEE5-19F1-BA0D-44C64F39DE4E}"/>
          </ac:spMkLst>
        </pc:spChg>
      </pc:sldChg>
      <pc:sldChg chg="modSp add del mod addAnim delAnim modAnim">
        <pc:chgData name="Vincent Lafargue" userId="c9cf21e586a84dc5" providerId="LiveId" clId="{49718468-0510-4DB7-8D91-22675AA49BE1}" dt="2026-09-18T09:45:01.376" v="16489" actId="47"/>
        <pc:sldMkLst>
          <pc:docMk/>
          <pc:sldMk cId="1244817081" sldId="703"/>
        </pc:sldMkLst>
      </pc:sldChg>
      <pc:sldChg chg="addSp modSp add mod ord addAnim delAnim modAnim">
        <pc:chgData name="Vincent Lafargue" userId="c9cf21e586a84dc5" providerId="LiveId" clId="{49718468-0510-4DB7-8D91-22675AA49BE1}" dt="2026-09-18T15:49:59.890" v="28093"/>
        <pc:sldMkLst>
          <pc:docMk/>
          <pc:sldMk cId="2951641515" sldId="704"/>
        </pc:sldMkLst>
        <pc:spChg chg="mod">
          <ac:chgData name="Vincent Lafargue" userId="c9cf21e586a84dc5" providerId="LiveId" clId="{49718468-0510-4DB7-8D91-22675AA49BE1}" dt="2026-09-18T15:49:08.949" v="28090" actId="20578"/>
          <ac:spMkLst>
            <pc:docMk/>
            <pc:sldMk cId="2951641515" sldId="704"/>
            <ac:spMk id="9" creationId="{5D995106-A215-53B1-3F42-27527BD3B960}"/>
          </ac:spMkLst>
        </pc:spChg>
        <pc:spChg chg="mod">
          <ac:chgData name="Vincent Lafargue" userId="c9cf21e586a84dc5" providerId="LiveId" clId="{49718468-0510-4DB7-8D91-22675AA49BE1}" dt="2026-09-18T12:41:28.776" v="18200" actId="20577"/>
          <ac:spMkLst>
            <pc:docMk/>
            <pc:sldMk cId="2951641515" sldId="704"/>
            <ac:spMk id="9218" creationId="{10374277-9009-B0BD-C1C5-27BC9098FECC}"/>
          </ac:spMkLst>
        </pc:spChg>
        <pc:picChg chg="add mod">
          <ac:chgData name="Vincent Lafargue" userId="c9cf21e586a84dc5" providerId="LiveId" clId="{49718468-0510-4DB7-8D91-22675AA49BE1}" dt="2026-09-18T12:49:54.673" v="19281" actId="1076"/>
          <ac:picMkLst>
            <pc:docMk/>
            <pc:sldMk cId="2951641515" sldId="704"/>
            <ac:picMk id="4" creationId="{94A62228-98C4-40FB-0E11-7A1C344C02F6}"/>
          </ac:picMkLst>
        </pc:picChg>
        <pc:picChg chg="add mod">
          <ac:chgData name="Vincent Lafargue" userId="c9cf21e586a84dc5" providerId="LiveId" clId="{49718468-0510-4DB7-8D91-22675AA49BE1}" dt="2026-09-18T12:50:10.516" v="19284" actId="1076"/>
          <ac:picMkLst>
            <pc:docMk/>
            <pc:sldMk cId="2951641515" sldId="704"/>
            <ac:picMk id="6" creationId="{42E6B854-4EBD-2822-BA71-C0566AE50C5B}"/>
          </ac:picMkLst>
        </pc:picChg>
        <pc:picChg chg="add mod">
          <ac:chgData name="Vincent Lafargue" userId="c9cf21e586a84dc5" providerId="LiveId" clId="{49718468-0510-4DB7-8D91-22675AA49BE1}" dt="2026-09-18T12:52:35.656" v="19289" actId="1076"/>
          <ac:picMkLst>
            <pc:docMk/>
            <pc:sldMk cId="2951641515" sldId="704"/>
            <ac:picMk id="8" creationId="{FD208398-9598-C4C4-FCC5-5E210947BFC8}"/>
          </ac:picMkLst>
        </pc:picChg>
        <pc:picChg chg="add mod">
          <ac:chgData name="Vincent Lafargue" userId="c9cf21e586a84dc5" providerId="LiveId" clId="{49718468-0510-4DB7-8D91-22675AA49BE1}" dt="2026-09-18T12:54:43.812" v="19296" actId="1076"/>
          <ac:picMkLst>
            <pc:docMk/>
            <pc:sldMk cId="2951641515" sldId="704"/>
            <ac:picMk id="11" creationId="{34274A89-AB5B-CC70-2DA5-A0C23D332DA8}"/>
          </ac:picMkLst>
        </pc:picChg>
      </pc:sldChg>
      <pc:sldChg chg="modSp add mod ord addAnim delAnim modAnim">
        <pc:chgData name="Vincent Lafargue" userId="c9cf21e586a84dc5" providerId="LiveId" clId="{49718468-0510-4DB7-8D91-22675AA49BE1}" dt="2026-09-18T15:51:49.128" v="28168" actId="20577"/>
        <pc:sldMkLst>
          <pc:docMk/>
          <pc:sldMk cId="2553979534" sldId="705"/>
        </pc:sldMkLst>
        <pc:spChg chg="mod">
          <ac:chgData name="Vincent Lafargue" userId="c9cf21e586a84dc5" providerId="LiveId" clId="{49718468-0510-4DB7-8D91-22675AA49BE1}" dt="2026-09-18T15:51:49.128" v="28168" actId="20577"/>
          <ac:spMkLst>
            <pc:docMk/>
            <pc:sldMk cId="2553979534" sldId="705"/>
            <ac:spMk id="9" creationId="{1FB8E37C-34D6-F436-7252-F1B5B87636DA}"/>
          </ac:spMkLst>
        </pc:spChg>
        <pc:spChg chg="mod">
          <ac:chgData name="Vincent Lafargue" userId="c9cf21e586a84dc5" providerId="LiveId" clId="{49718468-0510-4DB7-8D91-22675AA49BE1}" dt="2026-09-18T15:51:13.856" v="28138" actId="20577"/>
          <ac:spMkLst>
            <pc:docMk/>
            <pc:sldMk cId="2553979534" sldId="705"/>
            <ac:spMk id="9218" creationId="{00AFB6FF-1F9A-01C1-38DC-C30E529C97FE}"/>
          </ac:spMkLst>
        </pc:spChg>
      </pc:sldChg>
      <pc:sldChg chg="addSp modSp add del mod addAnim delAnim modAnim">
        <pc:chgData name="Vincent Lafargue" userId="c9cf21e586a84dc5" providerId="LiveId" clId="{49718468-0510-4DB7-8D91-22675AA49BE1}" dt="2026-09-18T13:22:09.977" v="22156" actId="47"/>
        <pc:sldMkLst>
          <pc:docMk/>
          <pc:sldMk cId="436788819" sldId="706"/>
        </pc:sldMkLst>
      </pc:sldChg>
      <pc:sldChg chg="addSp modSp add mod addAnim delAnim modAnim">
        <pc:chgData name="Vincent Lafargue" userId="c9cf21e586a84dc5" providerId="LiveId" clId="{49718468-0510-4DB7-8D91-22675AA49BE1}" dt="2026-09-18T15:17:56.568" v="27869" actId="20577"/>
        <pc:sldMkLst>
          <pc:docMk/>
          <pc:sldMk cId="596741466" sldId="707"/>
        </pc:sldMkLst>
        <pc:spChg chg="add mod ord">
          <ac:chgData name="Vincent Lafargue" userId="c9cf21e586a84dc5" providerId="LiveId" clId="{49718468-0510-4DB7-8D91-22675AA49BE1}" dt="2026-09-18T15:16:54.881" v="27868" actId="1035"/>
          <ac:spMkLst>
            <pc:docMk/>
            <pc:sldMk cId="596741466" sldId="707"/>
            <ac:spMk id="2" creationId="{AED163B6-A815-312F-3464-D4E559E30CFA}"/>
          </ac:spMkLst>
        </pc:spChg>
        <pc:spChg chg="add mod ord">
          <ac:chgData name="Vincent Lafargue" userId="c9cf21e586a84dc5" providerId="LiveId" clId="{49718468-0510-4DB7-8D91-22675AA49BE1}" dt="2026-09-18T15:16:39.538" v="27858" actId="14100"/>
          <ac:spMkLst>
            <pc:docMk/>
            <pc:sldMk cId="596741466" sldId="707"/>
            <ac:spMk id="4" creationId="{A182BF37-D9E5-1995-6A2D-F8F5EFCA899C}"/>
          </ac:spMkLst>
        </pc:spChg>
        <pc:spChg chg="add mod ord">
          <ac:chgData name="Vincent Lafargue" userId="c9cf21e586a84dc5" providerId="LiveId" clId="{49718468-0510-4DB7-8D91-22675AA49BE1}" dt="2026-09-18T14:58:12.489" v="27724" actId="14100"/>
          <ac:spMkLst>
            <pc:docMk/>
            <pc:sldMk cId="596741466" sldId="707"/>
            <ac:spMk id="5" creationId="{ABEAF80F-0A60-F71F-7231-3C8705A30DC2}"/>
          </ac:spMkLst>
        </pc:spChg>
        <pc:spChg chg="mod">
          <ac:chgData name="Vincent Lafargue" userId="c9cf21e586a84dc5" providerId="LiveId" clId="{49718468-0510-4DB7-8D91-22675AA49BE1}" dt="2026-09-18T15:17:56.568" v="27869" actId="20577"/>
          <ac:spMkLst>
            <pc:docMk/>
            <pc:sldMk cId="596741466" sldId="707"/>
            <ac:spMk id="9" creationId="{C5EA9E8A-774D-207C-DFCE-721FAA08A426}"/>
          </ac:spMkLst>
        </pc:spChg>
        <pc:spChg chg="mod">
          <ac:chgData name="Vincent Lafargue" userId="c9cf21e586a84dc5" providerId="LiveId" clId="{49718468-0510-4DB7-8D91-22675AA49BE1}" dt="2026-09-15T15:27:30.220" v="11572" actId="20577"/>
          <ac:spMkLst>
            <pc:docMk/>
            <pc:sldMk cId="596741466" sldId="707"/>
            <ac:spMk id="9218" creationId="{9E53498F-06A5-531C-DE0B-6C9D21798215}"/>
          </ac:spMkLst>
        </pc:spChg>
      </pc:sldChg>
      <pc:sldChg chg="modSp add del modAnim">
        <pc:chgData name="Vincent Lafargue" userId="c9cf21e586a84dc5" providerId="LiveId" clId="{49718468-0510-4DB7-8D91-22675AA49BE1}" dt="2026-09-18T13:22:09.977" v="22156" actId="47"/>
        <pc:sldMkLst>
          <pc:docMk/>
          <pc:sldMk cId="1635863634" sldId="708"/>
        </pc:sldMkLst>
        <pc:spChg chg="mod">
          <ac:chgData name="Vincent Lafargue" userId="c9cf21e586a84dc5" providerId="LiveId" clId="{49718468-0510-4DB7-8D91-22675AA49BE1}" dt="2026-09-17T06:40:27.443" v="12736" actId="20577"/>
          <ac:spMkLst>
            <pc:docMk/>
            <pc:sldMk cId="1635863634" sldId="708"/>
            <ac:spMk id="9" creationId="{EDB6C6BA-F3F6-7AA7-3F1B-04BE6F071F03}"/>
          </ac:spMkLst>
        </pc:spChg>
      </pc:sldChg>
      <pc:sldChg chg="addSp delSp modSp add mod addAnim delAnim modAnim">
        <pc:chgData name="Vincent Lafargue" userId="c9cf21e586a84dc5" providerId="LiveId" clId="{49718468-0510-4DB7-8D91-22675AA49BE1}" dt="2026-09-18T15:46:24.209" v="27952"/>
        <pc:sldMkLst>
          <pc:docMk/>
          <pc:sldMk cId="3345621773" sldId="709"/>
        </pc:sldMkLst>
        <pc:spChg chg="mod">
          <ac:chgData name="Vincent Lafargue" userId="c9cf21e586a84dc5" providerId="LiveId" clId="{49718468-0510-4DB7-8D91-22675AA49BE1}" dt="2026-09-18T09:40:30.644" v="16486" actId="207"/>
          <ac:spMkLst>
            <pc:docMk/>
            <pc:sldMk cId="3345621773" sldId="709"/>
            <ac:spMk id="9" creationId="{D991621D-5111-3B33-1C8E-72A67437B7F0}"/>
          </ac:spMkLst>
        </pc:spChg>
        <pc:picChg chg="add mod">
          <ac:chgData name="Vincent Lafargue" userId="c9cf21e586a84dc5" providerId="LiveId" clId="{49718468-0510-4DB7-8D91-22675AA49BE1}" dt="2026-09-17T15:29:26.253" v="14677" actId="1076"/>
          <ac:picMkLst>
            <pc:docMk/>
            <pc:sldMk cId="3345621773" sldId="709"/>
            <ac:picMk id="4" creationId="{01757A6D-B911-DE06-28CE-3380FAB3BA33}"/>
          </ac:picMkLst>
        </pc:picChg>
        <pc:picChg chg="del">
          <ac:chgData name="Vincent Lafargue" userId="c9cf21e586a84dc5" providerId="LiveId" clId="{49718468-0510-4DB7-8D91-22675AA49BE1}" dt="2026-09-17T15:29:08.812" v="14674" actId="21"/>
          <ac:picMkLst>
            <pc:docMk/>
            <pc:sldMk cId="3345621773" sldId="709"/>
            <ac:picMk id="5" creationId="{8891F294-9CFA-471D-19BD-E4FC0261A7C9}"/>
          </ac:picMkLst>
        </pc:picChg>
        <pc:picChg chg="del">
          <ac:chgData name="Vincent Lafargue" userId="c9cf21e586a84dc5" providerId="LiveId" clId="{49718468-0510-4DB7-8D91-22675AA49BE1}" dt="2026-09-17T15:29:07.858" v="14673" actId="21"/>
          <ac:picMkLst>
            <pc:docMk/>
            <pc:sldMk cId="3345621773" sldId="709"/>
            <ac:picMk id="7" creationId="{7C933C0E-C1F6-FC6D-B8D0-559FA684EECF}"/>
          </ac:picMkLst>
        </pc:picChg>
      </pc:sldChg>
      <pc:sldChg chg="modSp add mod addAnim delAnim modAnim">
        <pc:chgData name="Vincent Lafargue" userId="c9cf21e586a84dc5" providerId="LiveId" clId="{49718468-0510-4DB7-8D91-22675AA49BE1}" dt="2026-09-18T09:40:21.112" v="16485" actId="20577"/>
        <pc:sldMkLst>
          <pc:docMk/>
          <pc:sldMk cId="362772834" sldId="710"/>
        </pc:sldMkLst>
        <pc:spChg chg="mod">
          <ac:chgData name="Vincent Lafargue" userId="c9cf21e586a84dc5" providerId="LiveId" clId="{49718468-0510-4DB7-8D91-22675AA49BE1}" dt="2026-09-18T09:39:52.967" v="16469" actId="207"/>
          <ac:spMkLst>
            <pc:docMk/>
            <pc:sldMk cId="362772834" sldId="710"/>
            <ac:spMk id="9" creationId="{F41B23E3-FAC2-B7A8-0B65-F0A14A3A2F77}"/>
          </ac:spMkLst>
        </pc:spChg>
        <pc:spChg chg="mod">
          <ac:chgData name="Vincent Lafargue" userId="c9cf21e586a84dc5" providerId="LiveId" clId="{49718468-0510-4DB7-8D91-22675AA49BE1}" dt="2026-09-18T09:40:21.112" v="16485" actId="20577"/>
          <ac:spMkLst>
            <pc:docMk/>
            <pc:sldMk cId="362772834" sldId="710"/>
            <ac:spMk id="9218" creationId="{4357BE6F-93F4-B22D-A9C3-35FD6FC2B218}"/>
          </ac:spMkLst>
        </pc:spChg>
      </pc:sldChg>
      <pc:sldChg chg="modSp add mod">
        <pc:chgData name="Vincent Lafargue" userId="c9cf21e586a84dc5" providerId="LiveId" clId="{49718468-0510-4DB7-8D91-22675AA49BE1}" dt="2026-09-18T10:05:02.671" v="16885" actId="20577"/>
        <pc:sldMkLst>
          <pc:docMk/>
          <pc:sldMk cId="136938252" sldId="711"/>
        </pc:sldMkLst>
        <pc:spChg chg="mod">
          <ac:chgData name="Vincent Lafargue" userId="c9cf21e586a84dc5" providerId="LiveId" clId="{49718468-0510-4DB7-8D91-22675AA49BE1}" dt="2026-09-18T10:05:02.671" v="16885" actId="20577"/>
          <ac:spMkLst>
            <pc:docMk/>
            <pc:sldMk cId="136938252" sldId="711"/>
            <ac:spMk id="8" creationId="{F503A3A0-B6F8-31A5-F5B1-CBB725CCC530}"/>
          </ac:spMkLst>
        </pc:spChg>
      </pc:sldChg>
      <pc:sldChg chg="add addAnim delAnim modAnim">
        <pc:chgData name="Vincent Lafargue" userId="c9cf21e586a84dc5" providerId="LiveId" clId="{49718468-0510-4DB7-8D91-22675AA49BE1}" dt="2026-09-18T10:19:30.670" v="17887"/>
        <pc:sldMkLst>
          <pc:docMk/>
          <pc:sldMk cId="1866140774" sldId="712"/>
        </pc:sldMkLst>
      </pc:sldChg>
      <pc:sldChg chg="addSp delSp modSp add mod addAnim delAnim modAnim">
        <pc:chgData name="Vincent Lafargue" userId="c9cf21e586a84dc5" providerId="LiveId" clId="{49718468-0510-4DB7-8D91-22675AA49BE1}" dt="2026-09-18T13:00:54.112" v="19777" actId="207"/>
        <pc:sldMkLst>
          <pc:docMk/>
          <pc:sldMk cId="1687317162" sldId="713"/>
        </pc:sldMkLst>
        <pc:spChg chg="mod">
          <ac:chgData name="Vincent Lafargue" userId="c9cf21e586a84dc5" providerId="LiveId" clId="{49718468-0510-4DB7-8D91-22675AA49BE1}" dt="2026-09-18T13:00:54.112" v="19777" actId="207"/>
          <ac:spMkLst>
            <pc:docMk/>
            <pc:sldMk cId="1687317162" sldId="713"/>
            <ac:spMk id="9" creationId="{1FBD3719-A200-C099-C18B-7F273047069D}"/>
          </ac:spMkLst>
        </pc:spChg>
        <pc:picChg chg="add del">
          <ac:chgData name="Vincent Lafargue" userId="c9cf21e586a84dc5" providerId="LiveId" clId="{49718468-0510-4DB7-8D91-22675AA49BE1}" dt="2026-09-18T12:58:37.064" v="19692" actId="22"/>
          <ac:picMkLst>
            <pc:docMk/>
            <pc:sldMk cId="1687317162" sldId="713"/>
            <ac:picMk id="4" creationId="{8D25D014-CD95-CBE8-F18C-D47E15CDC1C6}"/>
          </ac:picMkLst>
        </pc:picChg>
        <pc:picChg chg="add mod modCrop">
          <ac:chgData name="Vincent Lafargue" userId="c9cf21e586a84dc5" providerId="LiveId" clId="{49718468-0510-4DB7-8D91-22675AA49BE1}" dt="2026-09-18T13:00:14.370" v="19770" actId="1076"/>
          <ac:picMkLst>
            <pc:docMk/>
            <pc:sldMk cId="1687317162" sldId="713"/>
            <ac:picMk id="6" creationId="{3B05B17D-B5B0-62A8-6D59-12073FE4F78B}"/>
          </ac:picMkLst>
        </pc:picChg>
      </pc:sldChg>
      <pc:sldChg chg="modSp add mod modAnim">
        <pc:chgData name="Vincent Lafargue" userId="c9cf21e586a84dc5" providerId="LiveId" clId="{49718468-0510-4DB7-8D91-22675AA49BE1}" dt="2026-09-18T15:51:06.981" v="28119" actId="20577"/>
        <pc:sldMkLst>
          <pc:docMk/>
          <pc:sldMk cId="2892321834" sldId="714"/>
        </pc:sldMkLst>
        <pc:spChg chg="mod">
          <ac:chgData name="Vincent Lafargue" userId="c9cf21e586a84dc5" providerId="LiveId" clId="{49718468-0510-4DB7-8D91-22675AA49BE1}" dt="2026-09-18T13:23:30.866" v="22418" actId="207"/>
          <ac:spMkLst>
            <pc:docMk/>
            <pc:sldMk cId="2892321834" sldId="714"/>
            <ac:spMk id="9" creationId="{0A82B85B-BA23-6BA1-C848-3246A1059644}"/>
          </ac:spMkLst>
        </pc:spChg>
        <pc:spChg chg="mod">
          <ac:chgData name="Vincent Lafargue" userId="c9cf21e586a84dc5" providerId="LiveId" clId="{49718468-0510-4DB7-8D91-22675AA49BE1}" dt="2026-09-18T15:51:06.981" v="28119" actId="20577"/>
          <ac:spMkLst>
            <pc:docMk/>
            <pc:sldMk cId="2892321834" sldId="714"/>
            <ac:spMk id="9218" creationId="{14320991-3D80-D763-C629-7B3EB16F2E02}"/>
          </ac:spMkLst>
        </pc:spChg>
      </pc:sldChg>
      <pc:sldChg chg="addSp delSp modSp add mod modAnim">
        <pc:chgData name="Vincent Lafargue" userId="c9cf21e586a84dc5" providerId="LiveId" clId="{49718468-0510-4DB7-8D91-22675AA49BE1}" dt="2026-09-18T14:25:12.173" v="25333" actId="207"/>
        <pc:sldMkLst>
          <pc:docMk/>
          <pc:sldMk cId="4185486495" sldId="715"/>
        </pc:sldMkLst>
        <pc:spChg chg="mod">
          <ac:chgData name="Vincent Lafargue" userId="c9cf21e586a84dc5" providerId="LiveId" clId="{49718468-0510-4DB7-8D91-22675AA49BE1}" dt="2026-09-18T14:25:12.173" v="25333" actId="207"/>
          <ac:spMkLst>
            <pc:docMk/>
            <pc:sldMk cId="4185486495" sldId="715"/>
            <ac:spMk id="9" creationId="{89B4B506-9286-372E-83FE-3074C06CD0EF}"/>
          </ac:spMkLst>
        </pc:spChg>
        <pc:spChg chg="mod">
          <ac:chgData name="Vincent Lafargue" userId="c9cf21e586a84dc5" providerId="LiveId" clId="{49718468-0510-4DB7-8D91-22675AA49BE1}" dt="2026-09-18T13:45:30.388" v="23118" actId="20577"/>
          <ac:spMkLst>
            <pc:docMk/>
            <pc:sldMk cId="4185486495" sldId="715"/>
            <ac:spMk id="9218" creationId="{8E67E295-99A8-FD17-66EF-F152CD0D315B}"/>
          </ac:spMkLst>
        </pc:spChg>
        <pc:picChg chg="del">
          <ac:chgData name="Vincent Lafargue" userId="c9cf21e586a84dc5" providerId="LiveId" clId="{49718468-0510-4DB7-8D91-22675AA49BE1}" dt="2026-09-18T13:53:50.527" v="23509" actId="21"/>
          <ac:picMkLst>
            <pc:docMk/>
            <pc:sldMk cId="4185486495" sldId="715"/>
            <ac:picMk id="4" creationId="{9E63477C-CFE7-AFC8-AB49-E8196130953E}"/>
          </ac:picMkLst>
        </pc:picChg>
        <pc:picChg chg="add mod">
          <ac:chgData name="Vincent Lafargue" userId="c9cf21e586a84dc5" providerId="LiveId" clId="{49718468-0510-4DB7-8D91-22675AA49BE1}" dt="2026-09-18T14:24:49.116" v="25330" actId="1076"/>
          <ac:picMkLst>
            <pc:docMk/>
            <pc:sldMk cId="4185486495" sldId="715"/>
            <ac:picMk id="5" creationId="{8C9EEBF0-FC41-0002-05CD-BC6551E771B0}"/>
          </ac:picMkLst>
        </pc:picChg>
      </pc:sldChg>
      <pc:sldChg chg="modSp add mod addAnim delAnim modAnim">
        <pc:chgData name="Vincent Lafargue" userId="c9cf21e586a84dc5" providerId="LiveId" clId="{49718468-0510-4DB7-8D91-22675AA49BE1}" dt="2026-09-18T14:26:41.297" v="25344" actId="20577"/>
        <pc:sldMkLst>
          <pc:docMk/>
          <pc:sldMk cId="3170879470" sldId="716"/>
        </pc:sldMkLst>
        <pc:spChg chg="mod">
          <ac:chgData name="Vincent Lafargue" userId="c9cf21e586a84dc5" providerId="LiveId" clId="{49718468-0510-4DB7-8D91-22675AA49BE1}" dt="2026-09-18T14:26:41.297" v="25344" actId="20577"/>
          <ac:spMkLst>
            <pc:docMk/>
            <pc:sldMk cId="3170879470" sldId="716"/>
            <ac:spMk id="9" creationId="{AEF68C95-7439-EEFE-EB66-60F10B4976BC}"/>
          </ac:spMkLst>
        </pc:spChg>
        <pc:spChg chg="mod">
          <ac:chgData name="Vincent Lafargue" userId="c9cf21e586a84dc5" providerId="LiveId" clId="{49718468-0510-4DB7-8D91-22675AA49BE1}" dt="2026-09-18T13:54:56.452" v="23613" actId="20577"/>
          <ac:spMkLst>
            <pc:docMk/>
            <pc:sldMk cId="3170879470" sldId="716"/>
            <ac:spMk id="9218" creationId="{ACB0F291-2615-846A-314E-68612E203815}"/>
          </ac:spMkLst>
        </pc:spChg>
      </pc:sldChg>
      <pc:sldChg chg="modSp add mod addAnim delAnim modAnim">
        <pc:chgData name="Vincent Lafargue" userId="c9cf21e586a84dc5" providerId="LiveId" clId="{49718468-0510-4DB7-8D91-22675AA49BE1}" dt="2026-09-18T14:34:52.959" v="26418" actId="207"/>
        <pc:sldMkLst>
          <pc:docMk/>
          <pc:sldMk cId="2357225489" sldId="717"/>
        </pc:sldMkLst>
        <pc:spChg chg="mod">
          <ac:chgData name="Vincent Lafargue" userId="c9cf21e586a84dc5" providerId="LiveId" clId="{49718468-0510-4DB7-8D91-22675AA49BE1}" dt="2026-09-18T14:34:52.959" v="26418" actId="207"/>
          <ac:spMkLst>
            <pc:docMk/>
            <pc:sldMk cId="2357225489" sldId="717"/>
            <ac:spMk id="9" creationId="{F5C5C4F8-0027-C00B-820C-3852BCD1E6C8}"/>
          </ac:spMkLst>
        </pc:spChg>
        <pc:spChg chg="mod">
          <ac:chgData name="Vincent Lafargue" userId="c9cf21e586a84dc5" providerId="LiveId" clId="{49718468-0510-4DB7-8D91-22675AA49BE1}" dt="2026-09-18T14:30:05.106" v="25764" actId="20577"/>
          <ac:spMkLst>
            <pc:docMk/>
            <pc:sldMk cId="2357225489" sldId="717"/>
            <ac:spMk id="9218" creationId="{9A9DBA42-44F3-C529-2A17-97EDDCDB060A}"/>
          </ac:spMkLst>
        </pc:spChg>
      </pc:sldChg>
      <pc:sldChg chg="add del">
        <pc:chgData name="Vincent Lafargue" userId="c9cf21e586a84dc5" providerId="LiveId" clId="{49718468-0510-4DB7-8D91-22675AA49BE1}" dt="2026-09-18T14:54:10.278" v="27422" actId="47"/>
        <pc:sldMkLst>
          <pc:docMk/>
          <pc:sldMk cId="4194192298" sldId="718"/>
        </pc:sldMkLst>
      </pc:sldChg>
      <pc:sldChg chg="add del">
        <pc:chgData name="Vincent Lafargue" userId="c9cf21e586a84dc5" providerId="LiveId" clId="{49718468-0510-4DB7-8D91-22675AA49BE1}" dt="2026-09-18T14:54:10.278" v="27422" actId="47"/>
        <pc:sldMkLst>
          <pc:docMk/>
          <pc:sldMk cId="4155553026" sldId="719"/>
        </pc:sldMkLst>
      </pc:sldChg>
      <pc:sldChg chg="add del">
        <pc:chgData name="Vincent Lafargue" userId="c9cf21e586a84dc5" providerId="LiveId" clId="{49718468-0510-4DB7-8D91-22675AA49BE1}" dt="2026-09-18T14:54:10.278" v="27422" actId="47"/>
        <pc:sldMkLst>
          <pc:docMk/>
          <pc:sldMk cId="227913564" sldId="720"/>
        </pc:sldMkLst>
      </pc:sldChg>
      <pc:sldChg chg="add del">
        <pc:chgData name="Vincent Lafargue" userId="c9cf21e586a84dc5" providerId="LiveId" clId="{49718468-0510-4DB7-8D91-22675AA49BE1}" dt="2026-09-18T14:54:10.278" v="27422" actId="47"/>
        <pc:sldMkLst>
          <pc:docMk/>
          <pc:sldMk cId="3316385328" sldId="721"/>
        </pc:sldMkLst>
      </pc:sldChg>
      <pc:sldChg chg="add del">
        <pc:chgData name="Vincent Lafargue" userId="c9cf21e586a84dc5" providerId="LiveId" clId="{49718468-0510-4DB7-8D91-22675AA49BE1}" dt="2026-09-18T14:54:10.278" v="27422" actId="47"/>
        <pc:sldMkLst>
          <pc:docMk/>
          <pc:sldMk cId="3860798111" sldId="722"/>
        </pc:sldMkLst>
      </pc:sldChg>
      <pc:sldChg chg="addSp modSp add mod ord modAnim">
        <pc:chgData name="Vincent Lafargue" userId="c9cf21e586a84dc5" providerId="LiveId" clId="{49718468-0510-4DB7-8D91-22675AA49BE1}" dt="2026-09-18T13:52:23.759" v="23506"/>
        <pc:sldMkLst>
          <pc:docMk/>
          <pc:sldMk cId="2383658419" sldId="723"/>
        </pc:sldMkLst>
        <pc:spChg chg="add mod">
          <ac:chgData name="Vincent Lafargue" userId="c9cf21e586a84dc5" providerId="LiveId" clId="{49718468-0510-4DB7-8D91-22675AA49BE1}" dt="2026-09-18T13:52:19.358" v="23505" actId="1076"/>
          <ac:spMkLst>
            <pc:docMk/>
            <pc:sldMk cId="2383658419" sldId="723"/>
            <ac:spMk id="5" creationId="{0F522EA8-1541-04BB-9257-CB7CFA322CC7}"/>
          </ac:spMkLst>
        </pc:spChg>
        <pc:spChg chg="mod">
          <ac:chgData name="Vincent Lafargue" userId="c9cf21e586a84dc5" providerId="LiveId" clId="{49718468-0510-4DB7-8D91-22675AA49BE1}" dt="2026-09-18T13:50:48.708" v="23489" actId="20577"/>
          <ac:spMkLst>
            <pc:docMk/>
            <pc:sldMk cId="2383658419" sldId="723"/>
            <ac:spMk id="9" creationId="{D723EAC4-A0B8-B051-B142-89F75D15D22C}"/>
          </ac:spMkLst>
        </pc:spChg>
        <pc:picChg chg="add mod">
          <ac:chgData name="Vincent Lafargue" userId="c9cf21e586a84dc5" providerId="LiveId" clId="{49718468-0510-4DB7-8D91-22675AA49BE1}" dt="2026-09-18T13:51:32.623" v="23498" actId="14100"/>
          <ac:picMkLst>
            <pc:docMk/>
            <pc:sldMk cId="2383658419" sldId="723"/>
            <ac:picMk id="4" creationId="{7A8B6A50-6849-9328-F8C7-08B2932A1824}"/>
          </ac:picMkLst>
        </pc:picChg>
      </pc:sldChg>
      <pc:sldChg chg="add del">
        <pc:chgData name="Vincent Lafargue" userId="c9cf21e586a84dc5" providerId="LiveId" clId="{49718468-0510-4DB7-8D91-22675AA49BE1}" dt="2026-09-18T14:29:33.815" v="25730"/>
        <pc:sldMkLst>
          <pc:docMk/>
          <pc:sldMk cId="111614304" sldId="724"/>
        </pc:sldMkLst>
      </pc:sldChg>
      <pc:sldChg chg="modSp add mod ord addAnim delAnim modAnim">
        <pc:chgData name="Vincent Lafargue" userId="c9cf21e586a84dc5" providerId="LiveId" clId="{49718468-0510-4DB7-8D91-22675AA49BE1}" dt="2026-09-18T14:33:29.286" v="26254"/>
        <pc:sldMkLst>
          <pc:docMk/>
          <pc:sldMk cId="4050899996" sldId="724"/>
        </pc:sldMkLst>
        <pc:spChg chg="mod">
          <ac:chgData name="Vincent Lafargue" userId="c9cf21e586a84dc5" providerId="LiveId" clId="{49718468-0510-4DB7-8D91-22675AA49BE1}" dt="2026-09-18T14:33:23.936" v="26253" actId="207"/>
          <ac:spMkLst>
            <pc:docMk/>
            <pc:sldMk cId="4050899996" sldId="724"/>
            <ac:spMk id="9" creationId="{78E8EC63-6FEE-43E9-CEF6-B80822925D74}"/>
          </ac:spMkLst>
        </pc:spChg>
        <pc:spChg chg="mod">
          <ac:chgData name="Vincent Lafargue" userId="c9cf21e586a84dc5" providerId="LiveId" clId="{49718468-0510-4DB7-8D91-22675AA49BE1}" dt="2026-09-18T14:30:29.333" v="25787" actId="20577"/>
          <ac:spMkLst>
            <pc:docMk/>
            <pc:sldMk cId="4050899996" sldId="724"/>
            <ac:spMk id="9218" creationId="{3D96D823-28D7-DF69-29DB-7841036F4F4C}"/>
          </ac:spMkLst>
        </pc:spChg>
      </pc:sldChg>
      <pc:sldChg chg="modSp add mod addAnim delAnim modAnim">
        <pc:chgData name="Vincent Lafargue" userId="c9cf21e586a84dc5" providerId="LiveId" clId="{49718468-0510-4DB7-8D91-22675AA49BE1}" dt="2026-09-18T15:53:57.858" v="28170"/>
        <pc:sldMkLst>
          <pc:docMk/>
          <pc:sldMk cId="417081183" sldId="725"/>
        </pc:sldMkLst>
        <pc:spChg chg="mod">
          <ac:chgData name="Vincent Lafargue" userId="c9cf21e586a84dc5" providerId="LiveId" clId="{49718468-0510-4DB7-8D91-22675AA49BE1}" dt="2026-09-18T14:39:34.466" v="27267" actId="20577"/>
          <ac:spMkLst>
            <pc:docMk/>
            <pc:sldMk cId="417081183" sldId="725"/>
            <ac:spMk id="9" creationId="{9FC0A65B-09DA-2E09-9692-05E70DF7BFE0}"/>
          </ac:spMkLst>
        </pc:spChg>
        <pc:spChg chg="mod">
          <ac:chgData name="Vincent Lafargue" userId="c9cf21e586a84dc5" providerId="LiveId" clId="{49718468-0510-4DB7-8D91-22675AA49BE1}" dt="2026-09-18T14:35:27.556" v="26433" actId="20577"/>
          <ac:spMkLst>
            <pc:docMk/>
            <pc:sldMk cId="417081183" sldId="725"/>
            <ac:spMk id="9218" creationId="{E60E1C04-6A25-4A0F-D9F0-19C64B31D394}"/>
          </ac:spMkLst>
        </pc:spChg>
      </pc:sldChg>
      <pc:sldChg chg="addSp delSp modSp add mod modAnim">
        <pc:chgData name="Vincent Lafargue" userId="c9cf21e586a84dc5" providerId="LiveId" clId="{49718468-0510-4DB7-8D91-22675AA49BE1}" dt="2026-09-18T14:52:31.318" v="27421"/>
        <pc:sldMkLst>
          <pc:docMk/>
          <pc:sldMk cId="2077143538" sldId="726"/>
        </pc:sldMkLst>
        <pc:spChg chg="del">
          <ac:chgData name="Vincent Lafargue" userId="c9cf21e586a84dc5" providerId="LiveId" clId="{49718468-0510-4DB7-8D91-22675AA49BE1}" dt="2026-09-18T14:39:50.345" v="27277" actId="21"/>
          <ac:spMkLst>
            <pc:docMk/>
            <pc:sldMk cId="2077143538" sldId="726"/>
            <ac:spMk id="9" creationId="{40F07024-9BCE-0159-1C40-8B9240FDB630}"/>
          </ac:spMkLst>
        </pc:spChg>
        <pc:spChg chg="add mod">
          <ac:chgData name="Vincent Lafargue" userId="c9cf21e586a84dc5" providerId="LiveId" clId="{49718468-0510-4DB7-8D91-22675AA49BE1}" dt="2026-09-18T14:51:06.901" v="27379" actId="207"/>
          <ac:spMkLst>
            <pc:docMk/>
            <pc:sldMk cId="2077143538" sldId="726"/>
            <ac:spMk id="12" creationId="{BD7C9D4E-F81D-AFC6-0243-EBCD30CE09B0}"/>
          </ac:spMkLst>
        </pc:spChg>
        <pc:spChg chg="add mod">
          <ac:chgData name="Vincent Lafargue" userId="c9cf21e586a84dc5" providerId="LiveId" clId="{49718468-0510-4DB7-8D91-22675AA49BE1}" dt="2026-09-18T14:51:47.885" v="27410" actId="207"/>
          <ac:spMkLst>
            <pc:docMk/>
            <pc:sldMk cId="2077143538" sldId="726"/>
            <ac:spMk id="13" creationId="{08F72A92-1B9F-3E25-9B39-23D782F47868}"/>
          </ac:spMkLst>
        </pc:spChg>
        <pc:spChg chg="mod">
          <ac:chgData name="Vincent Lafargue" userId="c9cf21e586a84dc5" providerId="LiveId" clId="{49718468-0510-4DB7-8D91-22675AA49BE1}" dt="2026-09-18T14:39:45.743" v="27276" actId="20577"/>
          <ac:spMkLst>
            <pc:docMk/>
            <pc:sldMk cId="2077143538" sldId="726"/>
            <ac:spMk id="9218" creationId="{E7064248-3B4C-32E6-CA94-61F9BCA40FBA}"/>
          </ac:spMkLst>
        </pc:spChg>
        <pc:picChg chg="add mod">
          <ac:chgData name="Vincent Lafargue" userId="c9cf21e586a84dc5" providerId="LiveId" clId="{49718468-0510-4DB7-8D91-22675AA49BE1}" dt="2026-09-18T14:41:34.764" v="27280" actId="1076"/>
          <ac:picMkLst>
            <pc:docMk/>
            <pc:sldMk cId="2077143538" sldId="726"/>
            <ac:picMk id="4" creationId="{AEA523C4-5251-90BC-BA06-5EE1BD30E80E}"/>
          </ac:picMkLst>
        </pc:picChg>
        <pc:picChg chg="add mod">
          <ac:chgData name="Vincent Lafargue" userId="c9cf21e586a84dc5" providerId="LiveId" clId="{49718468-0510-4DB7-8D91-22675AA49BE1}" dt="2026-09-18T14:50:59.644" v="27378" actId="1037"/>
          <ac:picMkLst>
            <pc:docMk/>
            <pc:sldMk cId="2077143538" sldId="726"/>
            <ac:picMk id="6" creationId="{895DBEF2-AF55-6BA7-2F30-A6431669D024}"/>
          </ac:picMkLst>
        </pc:picChg>
        <pc:picChg chg="add mod">
          <ac:chgData name="Vincent Lafargue" userId="c9cf21e586a84dc5" providerId="LiveId" clId="{49718468-0510-4DB7-8D91-22675AA49BE1}" dt="2026-09-18T14:51:10.780" v="27380" actId="1076"/>
          <ac:picMkLst>
            <pc:docMk/>
            <pc:sldMk cId="2077143538" sldId="726"/>
            <ac:picMk id="8" creationId="{9E7BC435-ECE1-3AB5-D658-E32F208F0B87}"/>
          </ac:picMkLst>
        </pc:picChg>
        <pc:picChg chg="add mod ord">
          <ac:chgData name="Vincent Lafargue" userId="c9cf21e586a84dc5" providerId="LiveId" clId="{49718468-0510-4DB7-8D91-22675AA49BE1}" dt="2026-09-18T14:52:05.331" v="27417" actId="1076"/>
          <ac:picMkLst>
            <pc:docMk/>
            <pc:sldMk cId="2077143538" sldId="726"/>
            <ac:picMk id="11" creationId="{7AD08083-D0E8-3AAC-A5C0-E0284F118633}"/>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F550A81F-71F9-482D-9C2B-A5514B3CC74E}"/>
              </a:ext>
            </a:extLst>
          </p:cNvPr>
          <p:cNvSpPr>
            <a:spLocks noGrp="1"/>
          </p:cNvSpPr>
          <p:nvPr>
            <p:ph type="hdr" sz="quarter"/>
          </p:nvPr>
        </p:nvSpPr>
        <p:spPr>
          <a:xfrm>
            <a:off x="4" y="0"/>
            <a:ext cx="3078427" cy="513508"/>
          </a:xfrm>
          <a:prstGeom prst="rect">
            <a:avLst/>
          </a:prstGeom>
        </p:spPr>
        <p:txBody>
          <a:bodyPr vert="horz" lIns="99037" tIns="49520" rIns="99037" bIns="49520" rtlCol="0"/>
          <a:lstStyle>
            <a:lvl1pPr algn="l">
              <a:defRPr sz="1300"/>
            </a:lvl1pPr>
          </a:lstStyle>
          <a:p>
            <a:r>
              <a:rPr lang="fr-CH"/>
              <a:t>Eglises de l'Apocalypse II</a:t>
            </a:r>
          </a:p>
        </p:txBody>
      </p:sp>
      <p:sp>
        <p:nvSpPr>
          <p:cNvPr id="3" name="Espace réservé de la date 2">
            <a:extLst>
              <a:ext uri="{FF2B5EF4-FFF2-40B4-BE49-F238E27FC236}">
                <a16:creationId xmlns:a16="http://schemas.microsoft.com/office/drawing/2014/main" id="{06D379BF-FC15-46EA-88FC-B4DCC5945C88}"/>
              </a:ext>
            </a:extLst>
          </p:cNvPr>
          <p:cNvSpPr>
            <a:spLocks noGrp="1"/>
          </p:cNvSpPr>
          <p:nvPr>
            <p:ph type="dt" sz="quarter" idx="1"/>
          </p:nvPr>
        </p:nvSpPr>
        <p:spPr>
          <a:xfrm>
            <a:off x="4023996" y="0"/>
            <a:ext cx="3078427" cy="513508"/>
          </a:xfrm>
          <a:prstGeom prst="rect">
            <a:avLst/>
          </a:prstGeom>
        </p:spPr>
        <p:txBody>
          <a:bodyPr vert="horz" lIns="99037" tIns="49520" rIns="99037" bIns="49520" rtlCol="0"/>
          <a:lstStyle>
            <a:lvl1pPr algn="r">
              <a:defRPr sz="1300"/>
            </a:lvl1pPr>
          </a:lstStyle>
          <a:p>
            <a:r>
              <a:rPr lang="fr-FR"/>
              <a:t>Aigle 22.09.26 - Sion 25.09.26</a:t>
            </a:r>
            <a:endParaRPr lang="fr-CH"/>
          </a:p>
        </p:txBody>
      </p:sp>
      <p:sp>
        <p:nvSpPr>
          <p:cNvPr id="4" name="Espace réservé du pied de page 3">
            <a:extLst>
              <a:ext uri="{FF2B5EF4-FFF2-40B4-BE49-F238E27FC236}">
                <a16:creationId xmlns:a16="http://schemas.microsoft.com/office/drawing/2014/main" id="{5E08784D-5DA8-473C-965F-6288C590240E}"/>
              </a:ext>
            </a:extLst>
          </p:cNvPr>
          <p:cNvSpPr>
            <a:spLocks noGrp="1"/>
          </p:cNvSpPr>
          <p:nvPr>
            <p:ph type="ftr" sz="quarter" idx="2"/>
          </p:nvPr>
        </p:nvSpPr>
        <p:spPr>
          <a:xfrm>
            <a:off x="4" y="9721107"/>
            <a:ext cx="3078427" cy="513507"/>
          </a:xfrm>
          <a:prstGeom prst="rect">
            <a:avLst/>
          </a:prstGeom>
        </p:spPr>
        <p:txBody>
          <a:bodyPr vert="horz" lIns="99037" tIns="49520" rIns="99037" bIns="49520" rtlCol="0" anchor="b"/>
          <a:lstStyle>
            <a:lvl1pPr algn="l">
              <a:defRPr sz="1300"/>
            </a:lvl1pPr>
          </a:lstStyle>
          <a:p>
            <a:r>
              <a:rPr lang="fr-FR"/>
              <a:t>(C) Vincent Lafargue - Altius - 2026</a:t>
            </a:r>
            <a:endParaRPr lang="fr-CH"/>
          </a:p>
        </p:txBody>
      </p:sp>
      <p:sp>
        <p:nvSpPr>
          <p:cNvPr id="5" name="Espace réservé du numéro de diapositive 4">
            <a:extLst>
              <a:ext uri="{FF2B5EF4-FFF2-40B4-BE49-F238E27FC236}">
                <a16:creationId xmlns:a16="http://schemas.microsoft.com/office/drawing/2014/main" id="{B0FAE731-B552-494F-99FB-562C6FF17ADE}"/>
              </a:ext>
            </a:extLst>
          </p:cNvPr>
          <p:cNvSpPr>
            <a:spLocks noGrp="1"/>
          </p:cNvSpPr>
          <p:nvPr>
            <p:ph type="sldNum" sz="quarter" idx="3"/>
          </p:nvPr>
        </p:nvSpPr>
        <p:spPr>
          <a:xfrm>
            <a:off x="4023996" y="9721107"/>
            <a:ext cx="3078427" cy="513507"/>
          </a:xfrm>
          <a:prstGeom prst="rect">
            <a:avLst/>
          </a:prstGeom>
        </p:spPr>
        <p:txBody>
          <a:bodyPr vert="horz" lIns="99037" tIns="49520" rIns="99037" bIns="49520" rtlCol="0" anchor="b"/>
          <a:lstStyle>
            <a:lvl1pPr algn="r">
              <a:defRPr sz="1300"/>
            </a:lvl1pPr>
          </a:lstStyle>
          <a:p>
            <a:fld id="{1259CD1D-B4CB-40C9-9509-6C956A7C7CB3}" type="slidenum">
              <a:rPr lang="fr-CH" smtClean="0"/>
              <a:t>‹N°›</a:t>
            </a:fld>
            <a:endParaRPr lang="fr-CH"/>
          </a:p>
        </p:txBody>
      </p:sp>
    </p:spTree>
    <p:extLst>
      <p:ext uri="{BB962C8B-B14F-4D97-AF65-F5344CB8AC3E}">
        <p14:creationId xmlns:p14="http://schemas.microsoft.com/office/powerpoint/2010/main" val="946138171"/>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4" y="0"/>
            <a:ext cx="3078427" cy="513508"/>
          </a:xfrm>
          <a:prstGeom prst="rect">
            <a:avLst/>
          </a:prstGeom>
        </p:spPr>
        <p:txBody>
          <a:bodyPr vert="horz" lIns="99037" tIns="49520" rIns="99037" bIns="49520" rtlCol="0"/>
          <a:lstStyle>
            <a:lvl1pPr algn="l">
              <a:defRPr sz="1300"/>
            </a:lvl1pPr>
          </a:lstStyle>
          <a:p>
            <a:r>
              <a:rPr lang="fr-CH"/>
              <a:t>Eglises de l'Apocalypse II</a:t>
            </a:r>
          </a:p>
        </p:txBody>
      </p:sp>
      <p:sp>
        <p:nvSpPr>
          <p:cNvPr id="3" name="Espace réservé de la date 2"/>
          <p:cNvSpPr>
            <a:spLocks noGrp="1"/>
          </p:cNvSpPr>
          <p:nvPr>
            <p:ph type="dt" idx="1"/>
          </p:nvPr>
        </p:nvSpPr>
        <p:spPr>
          <a:xfrm>
            <a:off x="4023996" y="0"/>
            <a:ext cx="3078427" cy="513508"/>
          </a:xfrm>
          <a:prstGeom prst="rect">
            <a:avLst/>
          </a:prstGeom>
        </p:spPr>
        <p:txBody>
          <a:bodyPr vert="horz" lIns="99037" tIns="49520" rIns="99037" bIns="49520" rtlCol="0"/>
          <a:lstStyle>
            <a:lvl1pPr algn="r">
              <a:defRPr sz="1300"/>
            </a:lvl1pPr>
          </a:lstStyle>
          <a:p>
            <a:r>
              <a:rPr lang="fr-FR"/>
              <a:t>Aigle 22.09.26 - Sion 25.09.26</a:t>
            </a:r>
            <a:endParaRPr lang="fr-CH"/>
          </a:p>
        </p:txBody>
      </p:sp>
      <p:sp>
        <p:nvSpPr>
          <p:cNvPr id="4" name="Espace réservé de l'image des diapositives 3"/>
          <p:cNvSpPr>
            <a:spLocks noGrp="1" noRot="1" noChangeAspect="1"/>
          </p:cNvSpPr>
          <p:nvPr>
            <p:ph type="sldImg" idx="2"/>
          </p:nvPr>
        </p:nvSpPr>
        <p:spPr>
          <a:xfrm>
            <a:off x="1249363" y="1279525"/>
            <a:ext cx="4605337" cy="3454400"/>
          </a:xfrm>
          <a:prstGeom prst="rect">
            <a:avLst/>
          </a:prstGeom>
          <a:noFill/>
          <a:ln w="12700">
            <a:solidFill>
              <a:prstClr val="black"/>
            </a:solidFill>
          </a:ln>
        </p:spPr>
        <p:txBody>
          <a:bodyPr vert="horz" lIns="99037" tIns="49520" rIns="99037" bIns="49520" rtlCol="0" anchor="ctr"/>
          <a:lstStyle/>
          <a:p>
            <a:endParaRPr lang="fr-CH"/>
          </a:p>
        </p:txBody>
      </p:sp>
      <p:sp>
        <p:nvSpPr>
          <p:cNvPr id="5" name="Espace réservé des notes 4"/>
          <p:cNvSpPr>
            <a:spLocks noGrp="1"/>
          </p:cNvSpPr>
          <p:nvPr>
            <p:ph type="body" sz="quarter" idx="3"/>
          </p:nvPr>
        </p:nvSpPr>
        <p:spPr>
          <a:xfrm>
            <a:off x="710407" y="4925411"/>
            <a:ext cx="5683250" cy="4029879"/>
          </a:xfrm>
          <a:prstGeom prst="rect">
            <a:avLst/>
          </a:prstGeom>
        </p:spPr>
        <p:txBody>
          <a:bodyPr vert="horz" lIns="99037" tIns="49520" rIns="99037" bIns="495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6" name="Espace réservé du pied de page 5"/>
          <p:cNvSpPr>
            <a:spLocks noGrp="1"/>
          </p:cNvSpPr>
          <p:nvPr>
            <p:ph type="ftr" sz="quarter" idx="4"/>
          </p:nvPr>
        </p:nvSpPr>
        <p:spPr>
          <a:xfrm>
            <a:off x="4" y="9721107"/>
            <a:ext cx="3078427" cy="513507"/>
          </a:xfrm>
          <a:prstGeom prst="rect">
            <a:avLst/>
          </a:prstGeom>
        </p:spPr>
        <p:txBody>
          <a:bodyPr vert="horz" lIns="99037" tIns="49520" rIns="99037" bIns="49520" rtlCol="0" anchor="b"/>
          <a:lstStyle>
            <a:lvl1pPr algn="l">
              <a:defRPr sz="1300"/>
            </a:lvl1pPr>
          </a:lstStyle>
          <a:p>
            <a:r>
              <a:rPr lang="fr-FR"/>
              <a:t>(C) Vincent Lafargue - Altius - 2026</a:t>
            </a:r>
            <a:endParaRPr lang="fr-CH"/>
          </a:p>
        </p:txBody>
      </p:sp>
      <p:sp>
        <p:nvSpPr>
          <p:cNvPr id="7" name="Espace réservé du numéro de diapositive 6"/>
          <p:cNvSpPr>
            <a:spLocks noGrp="1"/>
          </p:cNvSpPr>
          <p:nvPr>
            <p:ph type="sldNum" sz="quarter" idx="5"/>
          </p:nvPr>
        </p:nvSpPr>
        <p:spPr>
          <a:xfrm>
            <a:off x="4023996" y="9721107"/>
            <a:ext cx="3078427" cy="513507"/>
          </a:xfrm>
          <a:prstGeom prst="rect">
            <a:avLst/>
          </a:prstGeom>
        </p:spPr>
        <p:txBody>
          <a:bodyPr vert="horz" lIns="99037" tIns="49520" rIns="99037" bIns="49520" rtlCol="0" anchor="b"/>
          <a:lstStyle>
            <a:lvl1pPr algn="r">
              <a:defRPr sz="1300"/>
            </a:lvl1pPr>
          </a:lstStyle>
          <a:p>
            <a:fld id="{398F060C-217C-49C9-BB3E-40D906444967}" type="slidenum">
              <a:rPr lang="fr-CH" smtClean="0"/>
              <a:t>‹N°›</a:t>
            </a:fld>
            <a:endParaRPr lang="fr-CH"/>
          </a:p>
        </p:txBody>
      </p:sp>
    </p:spTree>
    <p:extLst>
      <p:ext uri="{BB962C8B-B14F-4D97-AF65-F5344CB8AC3E}">
        <p14:creationId xmlns:p14="http://schemas.microsoft.com/office/powerpoint/2010/main" val="1501216155"/>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2CB75E0E-52F1-4B7E-B9BB-3392E0C8D031}" type="datetimeFigureOut">
              <a:rPr lang="fr-CH" smtClean="0"/>
              <a:t>22.09.2026</a:t>
            </a:fld>
            <a:endParaRPr lang="fr-CH"/>
          </a:p>
        </p:txBody>
      </p:sp>
      <p:sp>
        <p:nvSpPr>
          <p:cNvPr id="5" name="Footer Placeholder 4"/>
          <p:cNvSpPr>
            <a:spLocks noGrp="1"/>
          </p:cNvSpPr>
          <p:nvPr>
            <p:ph type="ftr" sz="quarter" idx="11"/>
          </p:nvPr>
        </p:nvSpPr>
        <p:spPr/>
        <p:txBody>
          <a:bodyPr/>
          <a:lstStyle/>
          <a:p>
            <a:endParaRPr lang="fr-CH"/>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txBody>
          <a:bodyPr/>
          <a:lstStyle/>
          <a:p>
            <a:endParaRPr lang="fr-CH"/>
          </a:p>
        </p:txBody>
      </p:sp>
      <p:sp>
        <p:nvSpPr>
          <p:cNvPr id="6" name="Slide Number Placeholder 5"/>
          <p:cNvSpPr>
            <a:spLocks noGrp="1"/>
          </p:cNvSpPr>
          <p:nvPr>
            <p:ph type="sldNum" sz="quarter" idx="12"/>
          </p:nvPr>
        </p:nvSpPr>
        <p:spPr>
          <a:xfrm>
            <a:off x="423334" y="4529541"/>
            <a:ext cx="584978" cy="365125"/>
          </a:xfrm>
        </p:spPr>
        <p:txBody>
          <a:bodyPr/>
          <a:lstStyle/>
          <a:p>
            <a:fld id="{5E2AB58A-46C0-426A-A0DA-D0FFE4601287}" type="slidenum">
              <a:rPr lang="fr-CH" smtClean="0"/>
              <a:t>‹N°›</a:t>
            </a:fld>
            <a:endParaRPr lang="fr-CH"/>
          </a:p>
        </p:txBody>
      </p:sp>
    </p:spTree>
    <p:extLst>
      <p:ext uri="{BB962C8B-B14F-4D97-AF65-F5344CB8AC3E}">
        <p14:creationId xmlns:p14="http://schemas.microsoft.com/office/powerpoint/2010/main" val="455831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fr-FR"/>
              <a:t>Modifiez le style du titre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CB75E0E-52F1-4B7E-B9BB-3392E0C8D031}" type="datetimeFigureOut">
              <a:rPr lang="fr-CH" smtClean="0"/>
              <a:t>22.09.2026</a:t>
            </a:fld>
            <a:endParaRPr lang="fr-CH"/>
          </a:p>
        </p:txBody>
      </p:sp>
      <p:sp>
        <p:nvSpPr>
          <p:cNvPr id="5" name="Footer Placeholder 4"/>
          <p:cNvSpPr>
            <a:spLocks noGrp="1"/>
          </p:cNvSpPr>
          <p:nvPr>
            <p:ph type="ftr" sz="quarter" idx="11"/>
          </p:nvPr>
        </p:nvSpPr>
        <p:spPr/>
        <p:txBody>
          <a:bodyPr/>
          <a:lstStyle/>
          <a:p>
            <a:endParaRPr lang="fr-CH"/>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E2AB58A-46C0-426A-A0DA-D0FFE4601287}" type="slidenum">
              <a:rPr lang="fr-CH" smtClean="0"/>
              <a:t>‹N°›</a:t>
            </a:fld>
            <a:endParaRPr lang="fr-CH"/>
          </a:p>
        </p:txBody>
      </p:sp>
    </p:spTree>
    <p:extLst>
      <p:ext uri="{BB962C8B-B14F-4D97-AF65-F5344CB8AC3E}">
        <p14:creationId xmlns:p14="http://schemas.microsoft.com/office/powerpoint/2010/main" val="3018441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CB75E0E-52F1-4B7E-B9BB-3392E0C8D031}" type="datetimeFigureOut">
              <a:rPr lang="fr-CH" smtClean="0"/>
              <a:t>22.09.2026</a:t>
            </a:fld>
            <a:endParaRPr lang="fr-CH"/>
          </a:p>
        </p:txBody>
      </p:sp>
      <p:sp>
        <p:nvSpPr>
          <p:cNvPr id="5" name="Footer Placeholder 4"/>
          <p:cNvSpPr>
            <a:spLocks noGrp="1"/>
          </p:cNvSpPr>
          <p:nvPr>
            <p:ph type="ftr" sz="quarter" idx="11"/>
          </p:nvPr>
        </p:nvSpPr>
        <p:spPr/>
        <p:txBody>
          <a:bodyPr/>
          <a:lstStyle/>
          <a:p>
            <a:endParaRPr lang="fr-CH"/>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fr-CH"/>
          </a:p>
        </p:txBody>
      </p:sp>
      <p:sp>
        <p:nvSpPr>
          <p:cNvPr id="6" name="Slide Number Placeholder 5"/>
          <p:cNvSpPr>
            <a:spLocks noGrp="1"/>
          </p:cNvSpPr>
          <p:nvPr>
            <p:ph type="sldNum" sz="quarter" idx="12"/>
          </p:nvPr>
        </p:nvSpPr>
        <p:spPr>
          <a:xfrm>
            <a:off x="511228" y="3244140"/>
            <a:ext cx="584978" cy="365125"/>
          </a:xfrm>
        </p:spPr>
        <p:txBody>
          <a:bodyPr/>
          <a:lstStyle/>
          <a:p>
            <a:fld id="{5E2AB58A-46C0-426A-A0DA-D0FFE4601287}" type="slidenum">
              <a:rPr lang="fr-CH" smtClean="0"/>
              <a:t>‹N°›</a:t>
            </a:fld>
            <a:endParaRPr lang="fr-CH"/>
          </a:p>
        </p:txBody>
      </p:sp>
    </p:spTree>
    <p:extLst>
      <p:ext uri="{BB962C8B-B14F-4D97-AF65-F5344CB8AC3E}">
        <p14:creationId xmlns:p14="http://schemas.microsoft.com/office/powerpoint/2010/main" val="9500159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CB75E0E-52F1-4B7E-B9BB-3392E0C8D031}" type="datetimeFigureOut">
              <a:rPr lang="fr-CH" smtClean="0"/>
              <a:t>22.09.2026</a:t>
            </a:fld>
            <a:endParaRPr lang="fr-CH"/>
          </a:p>
        </p:txBody>
      </p:sp>
      <p:sp>
        <p:nvSpPr>
          <p:cNvPr id="6" name="Footer Placeholder 5"/>
          <p:cNvSpPr>
            <a:spLocks noGrp="1"/>
          </p:cNvSpPr>
          <p:nvPr>
            <p:ph type="ftr" sz="quarter" idx="11"/>
          </p:nvPr>
        </p:nvSpPr>
        <p:spPr/>
        <p:txBody>
          <a:bodyPr/>
          <a:lstStyle/>
          <a:p>
            <a:endParaRPr lang="fr-CH"/>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5E2AB58A-46C0-426A-A0DA-D0FFE4601287}" type="slidenum">
              <a:rPr lang="fr-CH" smtClean="0"/>
              <a:t>‹N°›</a:t>
            </a:fld>
            <a:endParaRPr lang="fr-CH"/>
          </a:p>
        </p:txBody>
      </p:sp>
    </p:spTree>
    <p:extLst>
      <p:ext uri="{BB962C8B-B14F-4D97-AF65-F5344CB8AC3E}">
        <p14:creationId xmlns:p14="http://schemas.microsoft.com/office/powerpoint/2010/main" val="4274226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2CB75E0E-52F1-4B7E-B9BB-3392E0C8D031}" type="datetimeFigureOut">
              <a:rPr lang="fr-CH" smtClean="0"/>
              <a:t>22.09.2026</a:t>
            </a:fld>
            <a:endParaRPr lang="fr-CH"/>
          </a:p>
        </p:txBody>
      </p:sp>
      <p:sp>
        <p:nvSpPr>
          <p:cNvPr id="8" name="Footer Placeholder 7"/>
          <p:cNvSpPr>
            <a:spLocks noGrp="1"/>
          </p:cNvSpPr>
          <p:nvPr>
            <p:ph type="ftr" sz="quarter" idx="11"/>
          </p:nvPr>
        </p:nvSpPr>
        <p:spPr/>
        <p:txBody>
          <a:bodyPr/>
          <a:lstStyle/>
          <a:p>
            <a:endParaRPr lang="fr-CH"/>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5E2AB58A-46C0-426A-A0DA-D0FFE4601287}" type="slidenum">
              <a:rPr lang="fr-CH" smtClean="0"/>
              <a:t>‹N°›</a:t>
            </a:fld>
            <a:endParaRPr lang="fr-CH"/>
          </a:p>
        </p:txBody>
      </p:sp>
    </p:spTree>
    <p:extLst>
      <p:ext uri="{BB962C8B-B14F-4D97-AF65-F5344CB8AC3E}">
        <p14:creationId xmlns:p14="http://schemas.microsoft.com/office/powerpoint/2010/main" val="888357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CB75E0E-52F1-4B7E-B9BB-3392E0C8D031}" type="datetimeFigureOut">
              <a:rPr lang="fr-CH" smtClean="0"/>
              <a:t>22.09.2026</a:t>
            </a:fld>
            <a:endParaRPr lang="fr-CH"/>
          </a:p>
        </p:txBody>
      </p:sp>
      <p:sp>
        <p:nvSpPr>
          <p:cNvPr id="4" name="Footer Placeholder 3"/>
          <p:cNvSpPr>
            <a:spLocks noGrp="1"/>
          </p:cNvSpPr>
          <p:nvPr>
            <p:ph type="ftr" sz="quarter" idx="11"/>
          </p:nvPr>
        </p:nvSpPr>
        <p:spPr/>
        <p:txBody>
          <a:bodyPr/>
          <a:lstStyle/>
          <a:p>
            <a:endParaRPr lang="fr-CH"/>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E2AB58A-46C0-426A-A0DA-D0FFE4601287}" type="slidenum">
              <a:rPr lang="fr-CH" smtClean="0"/>
              <a:t>‹N°›</a:t>
            </a:fld>
            <a:endParaRPr lang="fr-CH"/>
          </a:p>
        </p:txBody>
      </p:sp>
    </p:spTree>
    <p:extLst>
      <p:ext uri="{BB962C8B-B14F-4D97-AF65-F5344CB8AC3E}">
        <p14:creationId xmlns:p14="http://schemas.microsoft.com/office/powerpoint/2010/main" val="2170448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B75E0E-52F1-4B7E-B9BB-3392E0C8D031}" type="datetimeFigureOut">
              <a:rPr lang="fr-CH" smtClean="0"/>
              <a:t>22.09.2026</a:t>
            </a:fld>
            <a:endParaRPr lang="fr-CH"/>
          </a:p>
        </p:txBody>
      </p:sp>
      <p:sp>
        <p:nvSpPr>
          <p:cNvPr id="3" name="Footer Placeholder 2"/>
          <p:cNvSpPr>
            <a:spLocks noGrp="1"/>
          </p:cNvSpPr>
          <p:nvPr>
            <p:ph type="ftr" sz="quarter" idx="11"/>
          </p:nvPr>
        </p:nvSpPr>
        <p:spPr/>
        <p:txBody>
          <a:bodyPr/>
          <a:lstStyle/>
          <a:p>
            <a:endParaRPr lang="fr-CH"/>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a:lstStyle/>
          <a:p>
            <a:endParaRPr lang="fr-CH"/>
          </a:p>
        </p:txBody>
      </p:sp>
      <p:sp>
        <p:nvSpPr>
          <p:cNvPr id="4" name="Slide Number Placeholder 3"/>
          <p:cNvSpPr>
            <a:spLocks noGrp="1"/>
          </p:cNvSpPr>
          <p:nvPr>
            <p:ph type="sldNum" sz="quarter" idx="12"/>
          </p:nvPr>
        </p:nvSpPr>
        <p:spPr/>
        <p:txBody>
          <a:bodyPr/>
          <a:lstStyle/>
          <a:p>
            <a:fld id="{5E2AB58A-46C0-426A-A0DA-D0FFE4601287}" type="slidenum">
              <a:rPr lang="fr-CH" smtClean="0"/>
              <a:t>‹N°›</a:t>
            </a:fld>
            <a:endParaRPr lang="fr-CH"/>
          </a:p>
        </p:txBody>
      </p:sp>
    </p:spTree>
    <p:extLst>
      <p:ext uri="{BB962C8B-B14F-4D97-AF65-F5344CB8AC3E}">
        <p14:creationId xmlns:p14="http://schemas.microsoft.com/office/powerpoint/2010/main" val="3144681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CB75E0E-52F1-4B7E-B9BB-3392E0C8D031}" type="datetimeFigureOut">
              <a:rPr lang="fr-CH" smtClean="0"/>
              <a:t>22.09.2026</a:t>
            </a:fld>
            <a:endParaRPr lang="fr-CH"/>
          </a:p>
        </p:txBody>
      </p:sp>
      <p:sp>
        <p:nvSpPr>
          <p:cNvPr id="6" name="Footer Placeholder 5"/>
          <p:cNvSpPr>
            <a:spLocks noGrp="1"/>
          </p:cNvSpPr>
          <p:nvPr>
            <p:ph type="ftr" sz="quarter" idx="11"/>
          </p:nvPr>
        </p:nvSpPr>
        <p:spPr/>
        <p:txBody>
          <a:bodyPr/>
          <a:lstStyle/>
          <a:p>
            <a:endParaRPr lang="fr-CH"/>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E2AB58A-46C0-426A-A0DA-D0FFE4601287}" type="slidenum">
              <a:rPr lang="fr-CH" smtClean="0"/>
              <a:t>‹N°›</a:t>
            </a:fld>
            <a:endParaRPr lang="fr-CH"/>
          </a:p>
        </p:txBody>
      </p:sp>
    </p:spTree>
    <p:extLst>
      <p:ext uri="{BB962C8B-B14F-4D97-AF65-F5344CB8AC3E}">
        <p14:creationId xmlns:p14="http://schemas.microsoft.com/office/powerpoint/2010/main" val="1337990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2CB75E0E-52F1-4B7E-B9BB-3392E0C8D031}" type="datetimeFigureOut">
              <a:rPr lang="fr-CH" smtClean="0"/>
              <a:t>22.09.2026</a:t>
            </a:fld>
            <a:endParaRPr lang="fr-CH"/>
          </a:p>
        </p:txBody>
      </p:sp>
      <p:sp>
        <p:nvSpPr>
          <p:cNvPr id="6" name="Footer Placeholder 5"/>
          <p:cNvSpPr>
            <a:spLocks noGrp="1"/>
          </p:cNvSpPr>
          <p:nvPr>
            <p:ph type="ftr" sz="quarter" idx="11"/>
          </p:nvPr>
        </p:nvSpPr>
        <p:spPr/>
        <p:txBody>
          <a:bodyPr/>
          <a:lstStyle/>
          <a:p>
            <a:endParaRPr lang="fr-CH"/>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5E2AB58A-46C0-426A-A0DA-D0FFE4601287}" type="slidenum">
              <a:rPr lang="fr-CH" smtClean="0"/>
              <a:t>‹N°›</a:t>
            </a:fld>
            <a:endParaRPr lang="fr-CH"/>
          </a:p>
        </p:txBody>
      </p:sp>
    </p:spTree>
    <p:extLst>
      <p:ext uri="{BB962C8B-B14F-4D97-AF65-F5344CB8AC3E}">
        <p14:creationId xmlns:p14="http://schemas.microsoft.com/office/powerpoint/2010/main" val="2699026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CB75E0E-52F1-4B7E-B9BB-3392E0C8D031}" type="datetimeFigureOut">
              <a:rPr lang="fr-CH" smtClean="0"/>
              <a:t>22.09.2026</a:t>
            </a:fld>
            <a:endParaRPr lang="fr-CH"/>
          </a:p>
        </p:txBody>
      </p:sp>
      <p:sp>
        <p:nvSpPr>
          <p:cNvPr id="5" name="Footer Placeholder 4"/>
          <p:cNvSpPr>
            <a:spLocks noGrp="1"/>
          </p:cNvSpPr>
          <p:nvPr>
            <p:ph type="ftr" sz="quarter" idx="11"/>
          </p:nvPr>
        </p:nvSpPr>
        <p:spPr/>
        <p:txBody>
          <a:bodyPr/>
          <a:lstStyle/>
          <a:p>
            <a:endParaRPr lang="fr-CH"/>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5E2AB58A-46C0-426A-A0DA-D0FFE4601287}" type="slidenum">
              <a:rPr lang="fr-CH" smtClean="0"/>
              <a:t>‹N°›</a:t>
            </a:fld>
            <a:endParaRPr lang="fr-CH"/>
          </a:p>
        </p:txBody>
      </p:sp>
    </p:spTree>
    <p:extLst>
      <p:ext uri="{BB962C8B-B14F-4D97-AF65-F5344CB8AC3E}">
        <p14:creationId xmlns:p14="http://schemas.microsoft.com/office/powerpoint/2010/main" val="382567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CB75E0E-52F1-4B7E-B9BB-3392E0C8D031}" type="datetimeFigureOut">
              <a:rPr lang="fr-CH" smtClean="0"/>
              <a:t>22.09.2026</a:t>
            </a:fld>
            <a:endParaRPr lang="fr-CH"/>
          </a:p>
        </p:txBody>
      </p:sp>
      <p:sp>
        <p:nvSpPr>
          <p:cNvPr id="5" name="Footer Placeholder 4"/>
          <p:cNvSpPr>
            <a:spLocks noGrp="1"/>
          </p:cNvSpPr>
          <p:nvPr>
            <p:ph type="ftr" sz="quarter" idx="11"/>
          </p:nvPr>
        </p:nvSpPr>
        <p:spPr/>
        <p:txBody>
          <a:bodyPr/>
          <a:lstStyle/>
          <a:p>
            <a:endParaRPr lang="fr-CH"/>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5E2AB58A-46C0-426A-A0DA-D0FFE4601287}" type="slidenum">
              <a:rPr lang="fr-CH" smtClean="0"/>
              <a:t>‹N°›</a:t>
            </a:fld>
            <a:endParaRPr lang="fr-CH"/>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687813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2CB75E0E-52F1-4B7E-B9BB-3392E0C8D031}" type="datetimeFigureOut">
              <a:rPr lang="fr-CH" smtClean="0"/>
              <a:t>22.09.2026</a:t>
            </a:fld>
            <a:endParaRPr lang="fr-CH"/>
          </a:p>
        </p:txBody>
      </p:sp>
      <p:sp>
        <p:nvSpPr>
          <p:cNvPr id="6" name="Footer Placeholder 5"/>
          <p:cNvSpPr>
            <a:spLocks noGrp="1"/>
          </p:cNvSpPr>
          <p:nvPr>
            <p:ph type="ftr" sz="quarter" idx="11"/>
          </p:nvPr>
        </p:nvSpPr>
        <p:spPr/>
        <p:txBody>
          <a:bodyPr/>
          <a:lstStyle/>
          <a:p>
            <a:endParaRPr lang="fr-CH"/>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5E2AB58A-46C0-426A-A0DA-D0FFE4601287}" type="slidenum">
              <a:rPr lang="fr-CH" smtClean="0"/>
              <a:t>‹N°›</a:t>
            </a:fld>
            <a:endParaRPr lang="fr-CH"/>
          </a:p>
        </p:txBody>
      </p:sp>
    </p:spTree>
    <p:extLst>
      <p:ext uri="{BB962C8B-B14F-4D97-AF65-F5344CB8AC3E}">
        <p14:creationId xmlns:p14="http://schemas.microsoft.com/office/powerpoint/2010/main" val="17731219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2CB75E0E-52F1-4B7E-B9BB-3392E0C8D031}" type="datetimeFigureOut">
              <a:rPr lang="fr-CH" smtClean="0"/>
              <a:t>22.09.2026</a:t>
            </a:fld>
            <a:endParaRPr lang="fr-CH"/>
          </a:p>
        </p:txBody>
      </p:sp>
      <p:sp>
        <p:nvSpPr>
          <p:cNvPr id="6" name="Footer Placeholder 5"/>
          <p:cNvSpPr>
            <a:spLocks noGrp="1"/>
          </p:cNvSpPr>
          <p:nvPr>
            <p:ph type="ftr" sz="quarter" idx="11"/>
          </p:nvPr>
        </p:nvSpPr>
        <p:spPr/>
        <p:txBody>
          <a:bodyPr/>
          <a:lstStyle/>
          <a:p>
            <a:endParaRPr lang="fr-CH"/>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5E2AB58A-46C0-426A-A0DA-D0FFE4601287}" type="slidenum">
              <a:rPr lang="fr-CH" smtClean="0"/>
              <a:t>‹N°›</a:t>
            </a:fld>
            <a:endParaRPr lang="fr-CH"/>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8856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Cliquez pour modifier les styles du texte du masque</a:t>
            </a:r>
          </a:p>
        </p:txBody>
      </p:sp>
      <p:sp>
        <p:nvSpPr>
          <p:cNvPr id="5" name="Date Placeholder 4"/>
          <p:cNvSpPr>
            <a:spLocks noGrp="1"/>
          </p:cNvSpPr>
          <p:nvPr>
            <p:ph type="dt" sz="half" idx="10"/>
          </p:nvPr>
        </p:nvSpPr>
        <p:spPr/>
        <p:txBody>
          <a:bodyPr/>
          <a:lstStyle/>
          <a:p>
            <a:fld id="{2CB75E0E-52F1-4B7E-B9BB-3392E0C8D031}" type="datetimeFigureOut">
              <a:rPr lang="fr-CH" smtClean="0"/>
              <a:t>22.09.2026</a:t>
            </a:fld>
            <a:endParaRPr lang="fr-CH"/>
          </a:p>
        </p:txBody>
      </p:sp>
      <p:sp>
        <p:nvSpPr>
          <p:cNvPr id="6" name="Footer Placeholder 5"/>
          <p:cNvSpPr>
            <a:spLocks noGrp="1"/>
          </p:cNvSpPr>
          <p:nvPr>
            <p:ph type="ftr" sz="quarter" idx="11"/>
          </p:nvPr>
        </p:nvSpPr>
        <p:spPr/>
        <p:txBody>
          <a:bodyPr/>
          <a:lstStyle/>
          <a:p>
            <a:endParaRPr lang="fr-CH"/>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5E2AB58A-46C0-426A-A0DA-D0FFE4601287}" type="slidenum">
              <a:rPr lang="fr-CH" smtClean="0"/>
              <a:t>‹N°›</a:t>
            </a:fld>
            <a:endParaRPr lang="fr-CH"/>
          </a:p>
        </p:txBody>
      </p:sp>
    </p:spTree>
    <p:extLst>
      <p:ext uri="{BB962C8B-B14F-4D97-AF65-F5344CB8AC3E}">
        <p14:creationId xmlns:p14="http://schemas.microsoft.com/office/powerpoint/2010/main" val="29874668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CB75E0E-52F1-4B7E-B9BB-3392E0C8D031}" type="datetimeFigureOut">
              <a:rPr lang="fr-CH" smtClean="0"/>
              <a:t>22.09.2026</a:t>
            </a:fld>
            <a:endParaRPr lang="fr-CH"/>
          </a:p>
        </p:txBody>
      </p:sp>
      <p:sp>
        <p:nvSpPr>
          <p:cNvPr id="5" name="Footer Placeholder 4"/>
          <p:cNvSpPr>
            <a:spLocks noGrp="1"/>
          </p:cNvSpPr>
          <p:nvPr>
            <p:ph type="ftr" sz="quarter" idx="11"/>
          </p:nvPr>
        </p:nvSpPr>
        <p:spPr/>
        <p:txBody>
          <a:bodyPr/>
          <a:lstStyle/>
          <a:p>
            <a:endParaRPr lang="fr-CH"/>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E2AB58A-46C0-426A-A0DA-D0FFE4601287}" type="slidenum">
              <a:rPr lang="fr-CH" smtClean="0"/>
              <a:t>‹N°›</a:t>
            </a:fld>
            <a:endParaRPr lang="fr-CH"/>
          </a:p>
        </p:txBody>
      </p:sp>
    </p:spTree>
    <p:extLst>
      <p:ext uri="{BB962C8B-B14F-4D97-AF65-F5344CB8AC3E}">
        <p14:creationId xmlns:p14="http://schemas.microsoft.com/office/powerpoint/2010/main" val="41095752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CB75E0E-52F1-4B7E-B9BB-3392E0C8D031}" type="datetimeFigureOut">
              <a:rPr lang="fr-CH" smtClean="0"/>
              <a:t>22.09.2026</a:t>
            </a:fld>
            <a:endParaRPr lang="fr-CH"/>
          </a:p>
        </p:txBody>
      </p:sp>
      <p:sp>
        <p:nvSpPr>
          <p:cNvPr id="5" name="Footer Placeholder 4"/>
          <p:cNvSpPr>
            <a:spLocks noGrp="1"/>
          </p:cNvSpPr>
          <p:nvPr>
            <p:ph type="ftr" sz="quarter" idx="11"/>
          </p:nvPr>
        </p:nvSpPr>
        <p:spPr/>
        <p:txBody>
          <a:bodyPr/>
          <a:lstStyle/>
          <a:p>
            <a:endParaRPr lang="fr-CH"/>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E2AB58A-46C0-426A-A0DA-D0FFE4601287}" type="slidenum">
              <a:rPr lang="fr-CH" smtClean="0"/>
              <a:t>‹N°›</a:t>
            </a:fld>
            <a:endParaRPr lang="fr-CH"/>
          </a:p>
        </p:txBody>
      </p:sp>
    </p:spTree>
    <p:extLst>
      <p:ext uri="{BB962C8B-B14F-4D97-AF65-F5344CB8AC3E}">
        <p14:creationId xmlns:p14="http://schemas.microsoft.com/office/powerpoint/2010/main" val="1529767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fr-CH"/>
            </a:p>
          </p:txBody>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fr-CH"/>
            </a:p>
          </p:txBody>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fr-CH"/>
            </a:p>
          </p:txBody>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fr-CH"/>
            </a:p>
          </p:txBody>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fr-CH"/>
            </a:p>
          </p:txBody>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fr-CH"/>
            </a:p>
          </p:txBody>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fr-CH"/>
            </a:p>
          </p:txBody>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fr-CH"/>
            </a:p>
          </p:txBody>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fr-CH"/>
            </a:p>
          </p:txBody>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fr-CH"/>
            </a:p>
          </p:txBody>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fr-CH"/>
            </a:p>
          </p:txBody>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fr-CH"/>
            </a:p>
          </p:txBody>
        </p:sp>
      </p:grpSp>
      <p:grpSp>
        <p:nvGrpSpPr>
          <p:cNvPr id="49" name="Group 48"/>
          <p:cNvGrpSpPr/>
          <p:nvPr/>
        </p:nvGrpSpPr>
        <p:grpSpPr>
          <a:xfrm>
            <a:off x="20421" y="749"/>
            <a:ext cx="1952272" cy="6852504"/>
            <a:chOff x="6627813" y="196102"/>
            <a:chExt cx="1952625" cy="5677649"/>
          </a:xfrm>
        </p:grpSpPr>
        <p:sp>
          <p:nvSpPr>
            <p:cNvPr id="50" name="Freeform 27"/>
            <p:cNvSpPr/>
            <p:nvPr/>
          </p:nvSpPr>
          <p:spPr bwMode="auto">
            <a:xfrm>
              <a:off x="6627813" y="19610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fr-CH"/>
            </a:p>
          </p:txBody>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fr-CH"/>
            </a:p>
          </p:txBody>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fr-CH"/>
            </a:p>
          </p:txBody>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fr-CH"/>
            </a:p>
          </p:txBody>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fr-CH"/>
            </a:p>
          </p:txBody>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fr-CH"/>
            </a:p>
          </p:txBody>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fr-CH"/>
            </a:p>
          </p:txBody>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fr-CH"/>
            </a:p>
          </p:txBody>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fr-CH"/>
            </a:p>
          </p:txBody>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fr-CH"/>
            </a:p>
          </p:txBody>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fr-CH"/>
            </a:p>
          </p:txBody>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fr-CH"/>
            </a:p>
          </p:txBody>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CH"/>
          </a:p>
        </p:txBody>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2CB75E0E-52F1-4B7E-B9BB-3392E0C8D031}" type="datetimeFigureOut">
              <a:rPr lang="fr-CH" smtClean="0"/>
              <a:t>22.09.2026</a:t>
            </a:fld>
            <a:endParaRPr lang="fr-CH"/>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CH"/>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5E2AB58A-46C0-426A-A0DA-D0FFE4601287}" type="slidenum">
              <a:rPr lang="fr-CH" smtClean="0"/>
              <a:t>‹N°›</a:t>
            </a:fld>
            <a:endParaRPr lang="fr-CH"/>
          </a:p>
        </p:txBody>
      </p:sp>
    </p:spTree>
    <p:extLst>
      <p:ext uri="{BB962C8B-B14F-4D97-AF65-F5344CB8AC3E}">
        <p14:creationId xmlns:p14="http://schemas.microsoft.com/office/powerpoint/2010/main" val="2126740255"/>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2.jf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g"/><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g"/><Relationship Id="rId4" Type="http://schemas.openxmlformats.org/officeDocument/2006/relationships/image" Target="../media/image22.jpeg"/></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hyperlink" Target="http://www.serviteurquelconque.ch/" TargetMode="Externa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1A3F2-5036-B41D-A851-64EA95FD05EF}"/>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1BAF6106-D82B-1086-4D63-65A3F7C388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4365104"/>
            <a:ext cx="792088" cy="711609"/>
          </a:xfrm>
          <a:prstGeom prst="rect">
            <a:avLst/>
          </a:prstGeom>
        </p:spPr>
      </p:pic>
      <p:pic>
        <p:nvPicPr>
          <p:cNvPr id="2" name="Image 1">
            <a:extLst>
              <a:ext uri="{FF2B5EF4-FFF2-40B4-BE49-F238E27FC236}">
                <a16:creationId xmlns:a16="http://schemas.microsoft.com/office/drawing/2014/main" id="{3FF096D6-46E6-C22B-FDEA-6F5C6D99BA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3808" y="514730"/>
            <a:ext cx="5049557" cy="4536504"/>
          </a:xfrm>
          <a:prstGeom prst="rect">
            <a:avLst/>
          </a:prstGeom>
        </p:spPr>
      </p:pic>
      <p:sp>
        <p:nvSpPr>
          <p:cNvPr id="3" name="ZoneTexte 2">
            <a:extLst>
              <a:ext uri="{FF2B5EF4-FFF2-40B4-BE49-F238E27FC236}">
                <a16:creationId xmlns:a16="http://schemas.microsoft.com/office/drawing/2014/main" id="{BB6136BF-A9D7-0B73-758A-144B4E8692BF}"/>
              </a:ext>
            </a:extLst>
          </p:cNvPr>
          <p:cNvSpPr txBox="1"/>
          <p:nvPr/>
        </p:nvSpPr>
        <p:spPr>
          <a:xfrm>
            <a:off x="2592024" y="5373216"/>
            <a:ext cx="5553123" cy="553998"/>
          </a:xfrm>
          <a:prstGeom prst="rect">
            <a:avLst/>
          </a:prstGeom>
          <a:noFill/>
        </p:spPr>
        <p:txBody>
          <a:bodyPr wrap="none" rtlCol="0">
            <a:spAutoFit/>
          </a:bodyPr>
          <a:lstStyle/>
          <a:p>
            <a:r>
              <a:rPr lang="fr-CH" sz="3000" b="1" i="1" dirty="0">
                <a:solidFill>
                  <a:srgbClr val="996633"/>
                </a:solidFill>
              </a:rPr>
              <a:t>Se former pour mieux l’aimer</a:t>
            </a:r>
          </a:p>
        </p:txBody>
      </p:sp>
    </p:spTree>
    <p:extLst>
      <p:ext uri="{BB962C8B-B14F-4D97-AF65-F5344CB8AC3E}">
        <p14:creationId xmlns:p14="http://schemas.microsoft.com/office/powerpoint/2010/main" val="11159024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850BC-DBF9-1A53-9CD8-0341556394AD}"/>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50560DD3-DCCF-907D-38D5-93B9394437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4365104"/>
            <a:ext cx="792088" cy="711609"/>
          </a:xfrm>
          <a:prstGeom prst="rect">
            <a:avLst/>
          </a:prstGeom>
        </p:spPr>
      </p:pic>
      <p:pic>
        <p:nvPicPr>
          <p:cNvPr id="2" name="Image 1">
            <a:extLst>
              <a:ext uri="{FF2B5EF4-FFF2-40B4-BE49-F238E27FC236}">
                <a16:creationId xmlns:a16="http://schemas.microsoft.com/office/drawing/2014/main" id="{1ED6925D-6BF8-4F11-9B5B-B358B17A70FB}"/>
              </a:ext>
            </a:extLst>
          </p:cNvPr>
          <p:cNvPicPr>
            <a:picLocks noChangeAspect="1"/>
          </p:cNvPicPr>
          <p:nvPr/>
        </p:nvPicPr>
        <p:blipFill>
          <a:blip r:embed="rId3">
            <a:extLst>
              <a:ext uri="{28A0092B-C50C-407E-A947-70E740481C1C}">
                <a14:useLocalDpi xmlns:a14="http://schemas.microsoft.com/office/drawing/2010/main" val="0"/>
              </a:ext>
            </a:extLst>
          </a:blip>
          <a:srcRect t="-280" b="23643"/>
          <a:stretch>
            <a:fillRect/>
          </a:stretch>
        </p:blipFill>
        <p:spPr>
          <a:xfrm>
            <a:off x="2627784" y="411908"/>
            <a:ext cx="5472608" cy="6034184"/>
          </a:xfrm>
          <a:prstGeom prst="rect">
            <a:avLst/>
          </a:prstGeom>
        </p:spPr>
      </p:pic>
    </p:spTree>
    <p:extLst>
      <p:ext uri="{BB962C8B-B14F-4D97-AF65-F5344CB8AC3E}">
        <p14:creationId xmlns:p14="http://schemas.microsoft.com/office/powerpoint/2010/main" val="33500433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id="{FC520003-A429-4454-A467-C05030587DF7}"/>
              </a:ext>
            </a:extLst>
          </p:cNvPr>
          <p:cNvSpPr txBox="1">
            <a:spLocks/>
          </p:cNvSpPr>
          <p:nvPr/>
        </p:nvSpPr>
        <p:spPr>
          <a:xfrm>
            <a:off x="1259632" y="476672"/>
            <a:ext cx="7556376" cy="93610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CH" b="1" dirty="0">
                <a:solidFill>
                  <a:srgbClr val="996633"/>
                </a:solidFill>
              </a:rPr>
              <a:t>Un cycle de 3 soirées</a:t>
            </a:r>
          </a:p>
        </p:txBody>
      </p:sp>
      <p:sp>
        <p:nvSpPr>
          <p:cNvPr id="7" name="Titre 1">
            <a:extLst>
              <a:ext uri="{FF2B5EF4-FFF2-40B4-BE49-F238E27FC236}">
                <a16:creationId xmlns:a16="http://schemas.microsoft.com/office/drawing/2014/main" id="{0C8852B4-69B7-4677-81C8-7E1BF1235642}"/>
              </a:ext>
            </a:extLst>
          </p:cNvPr>
          <p:cNvSpPr txBox="1">
            <a:spLocks/>
          </p:cNvSpPr>
          <p:nvPr/>
        </p:nvSpPr>
        <p:spPr>
          <a:xfrm>
            <a:off x="1619672" y="1484784"/>
            <a:ext cx="7416824" cy="5040560"/>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buFontTx/>
              <a:buChar char="-"/>
            </a:pPr>
            <a:r>
              <a:rPr lang="fr-FR" sz="2400" b="1" dirty="0">
                <a:solidFill>
                  <a:srgbClr val="002060"/>
                </a:solidFill>
              </a:rPr>
              <a:t>I : introduction puis lettres 1 et 2</a:t>
            </a:r>
            <a:endParaRPr lang="fr-FR" sz="2400" b="1" dirty="0"/>
          </a:p>
          <a:p>
            <a:pPr marL="285750" indent="-285750" algn="l">
              <a:buFontTx/>
              <a:buChar char="-"/>
            </a:pPr>
            <a:r>
              <a:rPr lang="fr-FR" sz="2400" b="1" dirty="0">
                <a:solidFill>
                  <a:srgbClr val="00B050"/>
                </a:solidFill>
              </a:rPr>
              <a:t>II : lettres 3,4 et 5</a:t>
            </a:r>
          </a:p>
          <a:p>
            <a:pPr marL="285750" indent="-285750" algn="l">
              <a:buFontTx/>
              <a:buChar char="-"/>
            </a:pPr>
            <a:r>
              <a:rPr lang="fr-FR" sz="2400" b="1" dirty="0">
                <a:solidFill>
                  <a:srgbClr val="C00000"/>
                </a:solidFill>
              </a:rPr>
              <a:t>III : lettres 6 et 7, puis actualisation</a:t>
            </a:r>
          </a:p>
        </p:txBody>
      </p:sp>
      <p:pic>
        <p:nvPicPr>
          <p:cNvPr id="5" name="Image 4">
            <a:extLst>
              <a:ext uri="{FF2B5EF4-FFF2-40B4-BE49-F238E27FC236}">
                <a16:creationId xmlns:a16="http://schemas.microsoft.com/office/drawing/2014/main" id="{F086700C-B528-4E6A-9FD9-A5A5F7E1AB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pic>
        <p:nvPicPr>
          <p:cNvPr id="6" name="Image 5">
            <a:extLst>
              <a:ext uri="{FF2B5EF4-FFF2-40B4-BE49-F238E27FC236}">
                <a16:creationId xmlns:a16="http://schemas.microsoft.com/office/drawing/2014/main" id="{D5AAA043-5339-4B3C-AF16-38033080A5B6}"/>
              </a:ext>
            </a:extLst>
          </p:cNvPr>
          <p:cNvPicPr>
            <a:picLocks noChangeAspect="1"/>
          </p:cNvPicPr>
          <p:nvPr/>
        </p:nvPicPr>
        <p:blipFill>
          <a:blip r:embed="rId3">
            <a:extLst>
              <a:ext uri="{28A0092B-C50C-407E-A947-70E740481C1C}">
                <a14:useLocalDpi xmlns:a14="http://schemas.microsoft.com/office/drawing/2010/main" val="0"/>
              </a:ext>
            </a:extLst>
          </a:blip>
          <a:srcRect l="42796" t="79085" r="968" b="11644"/>
          <a:stretch>
            <a:fillRect/>
          </a:stretch>
        </p:blipFill>
        <p:spPr>
          <a:xfrm>
            <a:off x="4283968" y="4784323"/>
            <a:ext cx="4536542" cy="1296144"/>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pic>
        <p:nvPicPr>
          <p:cNvPr id="8" name="Image 7">
            <a:extLst>
              <a:ext uri="{FF2B5EF4-FFF2-40B4-BE49-F238E27FC236}">
                <a16:creationId xmlns:a16="http://schemas.microsoft.com/office/drawing/2014/main" id="{B0556B86-5F41-4083-A181-260536A593FA}"/>
              </a:ext>
            </a:extLst>
          </p:cNvPr>
          <p:cNvPicPr>
            <a:picLocks noChangeAspect="1"/>
          </p:cNvPicPr>
          <p:nvPr/>
        </p:nvPicPr>
        <p:blipFill>
          <a:blip r:embed="rId3">
            <a:extLst>
              <a:ext uri="{28A0092B-C50C-407E-A947-70E740481C1C}">
                <a14:useLocalDpi xmlns:a14="http://schemas.microsoft.com/office/drawing/2010/main" val="0"/>
              </a:ext>
            </a:extLst>
          </a:blip>
          <a:srcRect l="1208" t="80408" r="55043" b="10904"/>
          <a:stretch>
            <a:fillRect/>
          </a:stretch>
        </p:blipFill>
        <p:spPr>
          <a:xfrm>
            <a:off x="4283968" y="3212976"/>
            <a:ext cx="4536504" cy="1296144"/>
          </a:xfrm>
          <a:prstGeom prst="rect">
            <a:avLst/>
          </a:prstGeom>
          <a:ln w="38100" cap="sq">
            <a:solidFill>
              <a:schemeClr val="bg1"/>
            </a:solidFill>
            <a:prstDash val="solid"/>
            <a:miter lim="800000"/>
          </a:ln>
          <a:effectLst>
            <a:outerShdw blurRad="50800" dist="38100" dir="2700000" algn="tl" rotWithShape="0">
              <a:srgbClr val="000000">
                <a:alpha val="43000"/>
              </a:srgbClr>
            </a:outerShdw>
          </a:effectLst>
        </p:spPr>
      </p:pic>
      <p:sp>
        <p:nvSpPr>
          <p:cNvPr id="10" name="ZoneTexte 9">
            <a:extLst>
              <a:ext uri="{FF2B5EF4-FFF2-40B4-BE49-F238E27FC236}">
                <a16:creationId xmlns:a16="http://schemas.microsoft.com/office/drawing/2014/main" id="{EFAD0A90-36C1-4415-A6EC-2E4A16D751C7}"/>
              </a:ext>
            </a:extLst>
          </p:cNvPr>
          <p:cNvSpPr txBox="1"/>
          <p:nvPr/>
        </p:nvSpPr>
        <p:spPr>
          <a:xfrm>
            <a:off x="2432972" y="3635732"/>
            <a:ext cx="1326004" cy="369332"/>
          </a:xfrm>
          <a:prstGeom prst="rect">
            <a:avLst/>
          </a:prstGeom>
          <a:noFill/>
        </p:spPr>
        <p:txBody>
          <a:bodyPr wrap="none" rtlCol="0">
            <a:spAutoFit/>
          </a:bodyPr>
          <a:lstStyle/>
          <a:p>
            <a:r>
              <a:rPr lang="fr-CH" b="1" dirty="0">
                <a:solidFill>
                  <a:srgbClr val="0070C0"/>
                </a:solidFill>
              </a:rPr>
              <a:t>Aigle / VD</a:t>
            </a:r>
          </a:p>
        </p:txBody>
      </p:sp>
      <p:sp>
        <p:nvSpPr>
          <p:cNvPr id="11" name="ZoneTexte 10">
            <a:extLst>
              <a:ext uri="{FF2B5EF4-FFF2-40B4-BE49-F238E27FC236}">
                <a16:creationId xmlns:a16="http://schemas.microsoft.com/office/drawing/2014/main" id="{BBA4570A-0FB9-40DC-8182-B0100B5E0E91}"/>
              </a:ext>
            </a:extLst>
          </p:cNvPr>
          <p:cNvSpPr txBox="1"/>
          <p:nvPr/>
        </p:nvSpPr>
        <p:spPr>
          <a:xfrm>
            <a:off x="2514725" y="5188550"/>
            <a:ext cx="1162498" cy="369332"/>
          </a:xfrm>
          <a:prstGeom prst="rect">
            <a:avLst/>
          </a:prstGeom>
          <a:noFill/>
        </p:spPr>
        <p:txBody>
          <a:bodyPr wrap="none" rtlCol="0">
            <a:spAutoFit/>
          </a:bodyPr>
          <a:lstStyle/>
          <a:p>
            <a:r>
              <a:rPr lang="fr-CH" b="1" dirty="0">
                <a:solidFill>
                  <a:srgbClr val="FF0000"/>
                </a:solidFill>
              </a:rPr>
              <a:t>Sion / VS</a:t>
            </a:r>
          </a:p>
        </p:txBody>
      </p:sp>
      <p:sp>
        <p:nvSpPr>
          <p:cNvPr id="2" name="Rectangle 1">
            <a:extLst>
              <a:ext uri="{FF2B5EF4-FFF2-40B4-BE49-F238E27FC236}">
                <a16:creationId xmlns:a16="http://schemas.microsoft.com/office/drawing/2014/main" id="{D106274D-50EC-FA9A-18ED-7064897EFFB3}"/>
              </a:ext>
            </a:extLst>
          </p:cNvPr>
          <p:cNvSpPr/>
          <p:nvPr/>
        </p:nvSpPr>
        <p:spPr>
          <a:xfrm>
            <a:off x="7956376" y="3356992"/>
            <a:ext cx="576064" cy="36004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Tree>
    <p:extLst>
      <p:ext uri="{BB962C8B-B14F-4D97-AF65-F5344CB8AC3E}">
        <p14:creationId xmlns:p14="http://schemas.microsoft.com/office/powerpoint/2010/main" val="39266678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500"/>
                                        <p:tgtEl>
                                          <p:spTgt spid="2"/>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arn(inVertical)">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barn(inVertical)">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a:extLst>
              <a:ext uri="{FF2B5EF4-FFF2-40B4-BE49-F238E27FC236}">
                <a16:creationId xmlns:a16="http://schemas.microsoft.com/office/drawing/2014/main" id="{570E5C3E-4B94-4317-8C3B-BB767F92B011}"/>
              </a:ext>
            </a:extLst>
          </p:cNvPr>
          <p:cNvSpPr txBox="1">
            <a:spLocks noChangeArrowheads="1"/>
          </p:cNvSpPr>
          <p:nvPr/>
        </p:nvSpPr>
        <p:spPr bwMode="auto">
          <a:xfrm>
            <a:off x="1235975" y="629741"/>
            <a:ext cx="7810851"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Les 7 Eglises de l’Apocalypse</a:t>
            </a:r>
            <a:endParaRPr lang="fr-FR" altLang="fr-FR" sz="3500" b="1" dirty="0">
              <a:solidFill>
                <a:srgbClr val="996633"/>
              </a:solidFill>
            </a:endParaRPr>
          </a:p>
        </p:txBody>
      </p:sp>
      <p:sp>
        <p:nvSpPr>
          <p:cNvPr id="9" name="Text Box 8">
            <a:extLst>
              <a:ext uri="{FF2B5EF4-FFF2-40B4-BE49-F238E27FC236}">
                <a16:creationId xmlns:a16="http://schemas.microsoft.com/office/drawing/2014/main" id="{9B40407F-0C23-43CF-9C29-B9E1EBD7F7B7}"/>
              </a:ext>
            </a:extLst>
          </p:cNvPr>
          <p:cNvSpPr txBox="1">
            <a:spLocks noChangeArrowheads="1"/>
          </p:cNvSpPr>
          <p:nvPr/>
        </p:nvSpPr>
        <p:spPr bwMode="auto">
          <a:xfrm>
            <a:off x="1364739" y="1268760"/>
            <a:ext cx="7553325" cy="4770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fr-FR" altLang="fr-FR" sz="2500" b="1" dirty="0">
                <a:solidFill>
                  <a:srgbClr val="0070C0"/>
                </a:solidFill>
                <a:latin typeface="Calibri" panose="020F0502020204030204" pitchFamily="34" charset="0"/>
                <a:cs typeface="Calibri" panose="020F0502020204030204" pitchFamily="34" charset="0"/>
              </a:rPr>
              <a:t>7 Eglises, </a:t>
            </a:r>
            <a:r>
              <a:rPr lang="fr-FR" altLang="fr-FR" sz="2500" b="1" dirty="0">
                <a:solidFill>
                  <a:srgbClr val="C00000"/>
                </a:solidFill>
                <a:latin typeface="Calibri" panose="020F0502020204030204" pitchFamily="34" charset="0"/>
                <a:cs typeface="Calibri" panose="020F0502020204030204" pitchFamily="34" charset="0"/>
              </a:rPr>
              <a:t>comme une couronne, </a:t>
            </a:r>
            <a:r>
              <a:rPr lang="fr-FR" altLang="fr-FR" sz="2500" b="1" dirty="0">
                <a:solidFill>
                  <a:srgbClr val="0000FF"/>
                </a:solidFill>
                <a:latin typeface="Calibri" panose="020F0502020204030204" pitchFamily="34" charset="0"/>
                <a:cs typeface="Calibri" panose="020F0502020204030204" pitchFamily="34" charset="0"/>
              </a:rPr>
              <a:t>en actuelle Turquie</a:t>
            </a:r>
            <a:endParaRPr lang="fr-FR" altLang="fr-FR" sz="2500" b="1" dirty="0">
              <a:solidFill>
                <a:srgbClr val="C00000"/>
              </a:solidFill>
              <a:latin typeface="Calibri" panose="020F0502020204030204" pitchFamily="34" charset="0"/>
              <a:cs typeface="Calibri" panose="020F0502020204030204" pitchFamily="34" charset="0"/>
            </a:endParaRPr>
          </a:p>
        </p:txBody>
      </p:sp>
      <p:pic>
        <p:nvPicPr>
          <p:cNvPr id="3" name="Image 2" descr="Une image contenant carte&#10;&#10;Description générée automatiquement">
            <a:extLst>
              <a:ext uri="{FF2B5EF4-FFF2-40B4-BE49-F238E27FC236}">
                <a16:creationId xmlns:a16="http://schemas.microsoft.com/office/drawing/2014/main" id="{8FB2817B-87C4-4CFC-8BD2-57735C57B7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1841" y="1763870"/>
            <a:ext cx="3731090" cy="4779793"/>
          </a:xfrm>
          <a:prstGeom prst="rect">
            <a:avLst/>
          </a:prstGeom>
        </p:spPr>
      </p:pic>
      <p:sp>
        <p:nvSpPr>
          <p:cNvPr id="4" name="Ellipse 3">
            <a:extLst>
              <a:ext uri="{FF2B5EF4-FFF2-40B4-BE49-F238E27FC236}">
                <a16:creationId xmlns:a16="http://schemas.microsoft.com/office/drawing/2014/main" id="{13AFA8AA-C6DA-4D57-8410-9EC5509A8502}"/>
              </a:ext>
            </a:extLst>
          </p:cNvPr>
          <p:cNvSpPr/>
          <p:nvPr/>
        </p:nvSpPr>
        <p:spPr>
          <a:xfrm>
            <a:off x="3023828" y="5013176"/>
            <a:ext cx="1044115" cy="360040"/>
          </a:xfrm>
          <a:prstGeom prst="ellipse">
            <a:avLst/>
          </a:prstGeom>
          <a:solidFill>
            <a:schemeClr val="accent6">
              <a:lumMod val="40000"/>
              <a:lumOff val="60000"/>
              <a:alpha val="45882"/>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Ellipse 5">
            <a:extLst>
              <a:ext uri="{FF2B5EF4-FFF2-40B4-BE49-F238E27FC236}">
                <a16:creationId xmlns:a16="http://schemas.microsoft.com/office/drawing/2014/main" id="{7D83498B-9EE2-470F-B99D-C989D9AFBBB8}"/>
              </a:ext>
            </a:extLst>
          </p:cNvPr>
          <p:cNvSpPr/>
          <p:nvPr/>
        </p:nvSpPr>
        <p:spPr>
          <a:xfrm>
            <a:off x="3665237" y="3356992"/>
            <a:ext cx="3067003" cy="24482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17" name="Image 16">
            <a:extLst>
              <a:ext uri="{FF2B5EF4-FFF2-40B4-BE49-F238E27FC236}">
                <a16:creationId xmlns:a16="http://schemas.microsoft.com/office/drawing/2014/main" id="{700ED330-9722-CC39-3581-2B0993F30A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sp>
        <p:nvSpPr>
          <p:cNvPr id="2" name="Rectangle 1">
            <a:extLst>
              <a:ext uri="{FF2B5EF4-FFF2-40B4-BE49-F238E27FC236}">
                <a16:creationId xmlns:a16="http://schemas.microsoft.com/office/drawing/2014/main" id="{42E2AFDA-2E5D-3594-3BE0-918AF1CED66E}"/>
              </a:ext>
            </a:extLst>
          </p:cNvPr>
          <p:cNvSpPr/>
          <p:nvPr/>
        </p:nvSpPr>
        <p:spPr>
          <a:xfrm>
            <a:off x="4355976" y="4941168"/>
            <a:ext cx="720083" cy="288032"/>
          </a:xfrm>
          <a:prstGeom prst="rect">
            <a:avLst/>
          </a:prstGeom>
          <a:solidFill>
            <a:srgbClr val="FFC000">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7" name="Rectangle 6">
            <a:extLst>
              <a:ext uri="{FF2B5EF4-FFF2-40B4-BE49-F238E27FC236}">
                <a16:creationId xmlns:a16="http://schemas.microsoft.com/office/drawing/2014/main" id="{0A4AD378-94BF-B7BD-C00E-3656B264291B}"/>
              </a:ext>
            </a:extLst>
          </p:cNvPr>
          <p:cNvSpPr/>
          <p:nvPr/>
        </p:nvSpPr>
        <p:spPr>
          <a:xfrm>
            <a:off x="4092916" y="4500092"/>
            <a:ext cx="839124" cy="288032"/>
          </a:xfrm>
          <a:prstGeom prst="rect">
            <a:avLst/>
          </a:prstGeom>
          <a:solidFill>
            <a:srgbClr val="FFC000">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8" name="Rectangle 7">
            <a:extLst>
              <a:ext uri="{FF2B5EF4-FFF2-40B4-BE49-F238E27FC236}">
                <a16:creationId xmlns:a16="http://schemas.microsoft.com/office/drawing/2014/main" id="{4D40528C-C8AD-C618-A75C-47CFE4660256}"/>
              </a:ext>
            </a:extLst>
          </p:cNvPr>
          <p:cNvSpPr/>
          <p:nvPr/>
        </p:nvSpPr>
        <p:spPr>
          <a:xfrm>
            <a:off x="4275242" y="3545259"/>
            <a:ext cx="1016838" cy="288032"/>
          </a:xfrm>
          <a:prstGeom prst="rect">
            <a:avLst/>
          </a:prstGeom>
          <a:solidFill>
            <a:srgbClr val="00B050">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6" name="Rectangle 15">
            <a:extLst>
              <a:ext uri="{FF2B5EF4-FFF2-40B4-BE49-F238E27FC236}">
                <a16:creationId xmlns:a16="http://schemas.microsoft.com/office/drawing/2014/main" id="{5F64E6D3-0BA4-6277-0D58-B31C17C2163A}"/>
              </a:ext>
            </a:extLst>
          </p:cNvPr>
          <p:cNvSpPr/>
          <p:nvPr/>
        </p:nvSpPr>
        <p:spPr>
          <a:xfrm>
            <a:off x="4783661" y="3845359"/>
            <a:ext cx="839124" cy="288032"/>
          </a:xfrm>
          <a:prstGeom prst="rect">
            <a:avLst/>
          </a:prstGeom>
          <a:solidFill>
            <a:srgbClr val="00B050">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8" name="Rectangle 17">
            <a:extLst>
              <a:ext uri="{FF2B5EF4-FFF2-40B4-BE49-F238E27FC236}">
                <a16:creationId xmlns:a16="http://schemas.microsoft.com/office/drawing/2014/main" id="{42F8F2C8-4243-F529-BA37-51B833E05E9F}"/>
              </a:ext>
            </a:extLst>
          </p:cNvPr>
          <p:cNvSpPr/>
          <p:nvPr/>
        </p:nvSpPr>
        <p:spPr>
          <a:xfrm>
            <a:off x="4872518" y="4203032"/>
            <a:ext cx="635586" cy="288032"/>
          </a:xfrm>
          <a:prstGeom prst="rect">
            <a:avLst/>
          </a:prstGeom>
          <a:solidFill>
            <a:srgbClr val="00B050">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9" name="Rectangle 18">
            <a:extLst>
              <a:ext uri="{FF2B5EF4-FFF2-40B4-BE49-F238E27FC236}">
                <a16:creationId xmlns:a16="http://schemas.microsoft.com/office/drawing/2014/main" id="{25462802-AE77-BF09-1DC2-5AAA54C67EF9}"/>
              </a:ext>
            </a:extLst>
          </p:cNvPr>
          <p:cNvSpPr/>
          <p:nvPr/>
        </p:nvSpPr>
        <p:spPr>
          <a:xfrm>
            <a:off x="5203222" y="4473078"/>
            <a:ext cx="1024961" cy="288032"/>
          </a:xfrm>
          <a:prstGeom prst="rect">
            <a:avLst/>
          </a:prstGeom>
          <a:solidFill>
            <a:srgbClr val="0000FF">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20" name="Rectangle 19">
            <a:extLst>
              <a:ext uri="{FF2B5EF4-FFF2-40B4-BE49-F238E27FC236}">
                <a16:creationId xmlns:a16="http://schemas.microsoft.com/office/drawing/2014/main" id="{9B3540BE-AF08-EECA-2E51-5A1D0310C4D2}"/>
              </a:ext>
            </a:extLst>
          </p:cNvPr>
          <p:cNvSpPr/>
          <p:nvPr/>
        </p:nvSpPr>
        <p:spPr>
          <a:xfrm>
            <a:off x="5405663" y="4915020"/>
            <a:ext cx="1024961" cy="288032"/>
          </a:xfrm>
          <a:prstGeom prst="rect">
            <a:avLst/>
          </a:prstGeom>
          <a:solidFill>
            <a:srgbClr val="0000FF">
              <a:alpha val="50196"/>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Tree>
    <p:extLst>
      <p:ext uri="{BB962C8B-B14F-4D97-AF65-F5344CB8AC3E}">
        <p14:creationId xmlns:p14="http://schemas.microsoft.com/office/powerpoint/2010/main" val="688229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3"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3)">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2" grpId="0" animBg="1"/>
      <p:bldP spid="7" grpId="0" animBg="1"/>
      <p:bldP spid="8" grpId="0" animBg="1"/>
      <p:bldP spid="16" grpId="0" animBg="1"/>
      <p:bldP spid="18" grpId="0" animBg="1"/>
      <p:bldP spid="19" grpId="0" animBg="1"/>
      <p:bldP spid="2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4B4FA-26A8-1F5F-1651-B0FFEBD3BE6A}"/>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93B0EB38-BD41-5D1B-11F8-E7BFA8E65B45}"/>
              </a:ext>
            </a:extLst>
          </p:cNvPr>
          <p:cNvSpPr>
            <a:spLocks noGrp="1"/>
          </p:cNvSpPr>
          <p:nvPr>
            <p:ph type="ctrTitle"/>
          </p:nvPr>
        </p:nvSpPr>
        <p:spPr>
          <a:xfrm>
            <a:off x="2699792" y="3032956"/>
            <a:ext cx="6264696" cy="2124236"/>
          </a:xfrm>
        </p:spPr>
        <p:txBody>
          <a:bodyPr anchor="t">
            <a:normAutofit fontScale="90000"/>
          </a:bodyPr>
          <a:lstStyle/>
          <a:p>
            <a:r>
              <a:rPr lang="fr-CH" sz="3300" b="1" dirty="0">
                <a:solidFill>
                  <a:srgbClr val="002060"/>
                </a:solidFill>
              </a:rPr>
              <a:t>Troisième Lettre</a:t>
            </a:r>
            <a:br>
              <a:rPr lang="fr-CH" sz="2500" dirty="0">
                <a:solidFill>
                  <a:srgbClr val="0070C0"/>
                </a:solidFill>
              </a:rPr>
            </a:br>
            <a:br>
              <a:rPr lang="fr-CH" sz="2500" dirty="0">
                <a:solidFill>
                  <a:srgbClr val="0070C0"/>
                </a:solidFill>
              </a:rPr>
            </a:br>
            <a:r>
              <a:rPr lang="fr-CH" sz="5600" b="1" dirty="0">
                <a:solidFill>
                  <a:srgbClr val="996633"/>
                </a:solidFill>
              </a:rPr>
              <a:t>Le Christ écrit à</a:t>
            </a:r>
            <a:br>
              <a:rPr lang="fr-CH" sz="5600" b="1" dirty="0">
                <a:solidFill>
                  <a:srgbClr val="996633"/>
                </a:solidFill>
              </a:rPr>
            </a:br>
            <a:r>
              <a:rPr lang="fr-CH" sz="5600" b="1" dirty="0">
                <a:solidFill>
                  <a:srgbClr val="996633"/>
                </a:solidFill>
              </a:rPr>
              <a:t>l’Eglise de Pergame</a:t>
            </a:r>
            <a:br>
              <a:rPr lang="fr-CH" sz="2800" b="1" dirty="0">
                <a:solidFill>
                  <a:srgbClr val="0070C0"/>
                </a:solidFill>
              </a:rPr>
            </a:br>
            <a:br>
              <a:rPr lang="fr-CH" sz="1100" b="1" dirty="0">
                <a:solidFill>
                  <a:srgbClr val="0070C0"/>
                </a:solidFill>
              </a:rPr>
            </a:br>
            <a:r>
              <a:rPr lang="fr-CH" sz="2500" b="1" dirty="0">
                <a:solidFill>
                  <a:srgbClr val="002060"/>
                </a:solidFill>
              </a:rPr>
              <a:t>Aigle, 22 septembre 2026</a:t>
            </a:r>
            <a:br>
              <a:rPr lang="fr-CH" sz="2500" b="1" dirty="0">
                <a:solidFill>
                  <a:srgbClr val="002060"/>
                </a:solidFill>
              </a:rPr>
            </a:br>
            <a:r>
              <a:rPr lang="fr-CH" sz="2500" b="1" dirty="0">
                <a:solidFill>
                  <a:srgbClr val="002060"/>
                </a:solidFill>
              </a:rPr>
              <a:t>Sion, 25 septembre 2026</a:t>
            </a:r>
            <a:endParaRPr lang="fr-CH" sz="5600" b="1" dirty="0">
              <a:solidFill>
                <a:srgbClr val="002060"/>
              </a:solidFill>
            </a:endParaRPr>
          </a:p>
        </p:txBody>
      </p:sp>
      <p:pic>
        <p:nvPicPr>
          <p:cNvPr id="5" name="Image 4">
            <a:extLst>
              <a:ext uri="{FF2B5EF4-FFF2-40B4-BE49-F238E27FC236}">
                <a16:creationId xmlns:a16="http://schemas.microsoft.com/office/drawing/2014/main" id="{8968CBE6-41B3-7C4C-FBFA-C35DF55823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4365104"/>
            <a:ext cx="792088" cy="711609"/>
          </a:xfrm>
          <a:prstGeom prst="rect">
            <a:avLst/>
          </a:prstGeom>
        </p:spPr>
      </p:pic>
    </p:spTree>
    <p:extLst>
      <p:ext uri="{BB962C8B-B14F-4D97-AF65-F5344CB8AC3E}">
        <p14:creationId xmlns:p14="http://schemas.microsoft.com/office/powerpoint/2010/main" val="31405881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DBA4F-ADA8-7724-D514-2137092AB63B}"/>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BD7CED7E-82E2-F8A3-B01D-A314A0063B79}"/>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Pergame…</a:t>
            </a:r>
            <a:endParaRPr lang="fr-FR" altLang="fr-FR" sz="3500" b="1" dirty="0">
              <a:solidFill>
                <a:srgbClr val="996633"/>
              </a:solidFill>
            </a:endParaRPr>
          </a:p>
        </p:txBody>
      </p:sp>
      <p:sp>
        <p:nvSpPr>
          <p:cNvPr id="9" name="Text Box 8">
            <a:extLst>
              <a:ext uri="{FF2B5EF4-FFF2-40B4-BE49-F238E27FC236}">
                <a16:creationId xmlns:a16="http://schemas.microsoft.com/office/drawing/2014/main" id="{05B6231B-262E-C486-71AF-17CE1F1A2DEE}"/>
              </a:ext>
            </a:extLst>
          </p:cNvPr>
          <p:cNvSpPr txBox="1">
            <a:spLocks noChangeArrowheads="1"/>
          </p:cNvSpPr>
          <p:nvPr/>
        </p:nvSpPr>
        <p:spPr bwMode="auto">
          <a:xfrm>
            <a:off x="1336803" y="1285802"/>
            <a:ext cx="7699693" cy="109260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fr-FR" altLang="fr-FR" sz="2500" b="1" dirty="0">
                <a:solidFill>
                  <a:srgbClr val="C00000"/>
                </a:solidFill>
                <a:latin typeface="Calibri" panose="020F0502020204030204" pitchFamily="34" charset="0"/>
                <a:cs typeface="Calibri" panose="020F0502020204030204" pitchFamily="34" charset="0"/>
              </a:rPr>
              <a:t>Forteresse majeure, aujourd’hui « </a:t>
            </a:r>
            <a:r>
              <a:rPr lang="fr-FR" altLang="fr-FR" sz="2500" b="1" dirty="0" err="1">
                <a:solidFill>
                  <a:srgbClr val="C00000"/>
                </a:solidFill>
                <a:latin typeface="Calibri" panose="020F0502020204030204" pitchFamily="34" charset="0"/>
                <a:cs typeface="Calibri" panose="020F0502020204030204" pitchFamily="34" charset="0"/>
              </a:rPr>
              <a:t>Bergama</a:t>
            </a:r>
            <a:r>
              <a:rPr lang="fr-FR" altLang="fr-FR" sz="2500" b="1" dirty="0">
                <a:solidFill>
                  <a:srgbClr val="C00000"/>
                </a:solidFill>
                <a:latin typeface="Calibri" panose="020F0502020204030204" pitchFamily="34" charset="0"/>
                <a:cs typeface="Calibri" panose="020F0502020204030204" pitchFamily="34" charset="0"/>
              </a:rPr>
              <a:t> »</a:t>
            </a:r>
          </a:p>
          <a:p>
            <a:pPr marL="742950" lvl="1" indent="0">
              <a:spcBef>
                <a:spcPct val="0"/>
              </a:spcBef>
              <a:buNone/>
            </a:pPr>
            <a:r>
              <a:rPr lang="fr-FR" altLang="fr-FR" sz="2000" b="1" dirty="0">
                <a:solidFill>
                  <a:srgbClr val="996633"/>
                </a:solidFill>
                <a:latin typeface="Calibri" panose="020F0502020204030204" pitchFamily="34" charset="0"/>
                <a:cs typeface="Calibri" panose="020F0502020204030204" pitchFamily="34" charset="0"/>
              </a:rPr>
              <a:t>Capitale de son propre Royaume pendant longtemps</a:t>
            </a:r>
          </a:p>
          <a:p>
            <a:pPr marL="742950" lvl="1" indent="0">
              <a:spcBef>
                <a:spcPct val="0"/>
              </a:spcBef>
              <a:buNone/>
            </a:pPr>
            <a:r>
              <a:rPr lang="fr-FR" altLang="fr-FR" sz="2000" b="1" dirty="0">
                <a:solidFill>
                  <a:srgbClr val="9900CC"/>
                </a:solidFill>
                <a:latin typeface="Calibri" panose="020F0502020204030204" pitchFamily="34" charset="0"/>
                <a:cs typeface="Calibri" panose="020F0502020204030204" pitchFamily="34" charset="0"/>
              </a:rPr>
              <a:t>Acropole magnifique, visible encore aujourd’hui</a:t>
            </a:r>
          </a:p>
        </p:txBody>
      </p:sp>
      <p:pic>
        <p:nvPicPr>
          <p:cNvPr id="3" name="Image 2">
            <a:extLst>
              <a:ext uri="{FF2B5EF4-FFF2-40B4-BE49-F238E27FC236}">
                <a16:creationId xmlns:a16="http://schemas.microsoft.com/office/drawing/2014/main" id="{E140FBC8-F92E-4D6D-3D8D-2BFE716331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pic>
        <p:nvPicPr>
          <p:cNvPr id="4" name="Image 3">
            <a:extLst>
              <a:ext uri="{FF2B5EF4-FFF2-40B4-BE49-F238E27FC236}">
                <a16:creationId xmlns:a16="http://schemas.microsoft.com/office/drawing/2014/main" id="{48BA3ACB-F75A-9875-9C47-8C10D364CC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2350320"/>
            <a:ext cx="8784976" cy="4391048"/>
          </a:xfrm>
          <a:prstGeom prst="rect">
            <a:avLst/>
          </a:prstGeom>
        </p:spPr>
      </p:pic>
    </p:spTree>
    <p:extLst>
      <p:ext uri="{BB962C8B-B14F-4D97-AF65-F5344CB8AC3E}">
        <p14:creationId xmlns:p14="http://schemas.microsoft.com/office/powerpoint/2010/main" val="25453317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ircle(in)">
                                      <p:cBhvr>
                                        <p:cTn id="2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06128-54F5-0926-F902-17C9155CD483}"/>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29F718F4-E8C7-0B3D-81D2-468AD3E36B20}"/>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Pergame…</a:t>
            </a:r>
            <a:endParaRPr lang="fr-FR" altLang="fr-FR" sz="3500" b="1" dirty="0">
              <a:solidFill>
                <a:srgbClr val="996633"/>
              </a:solidFill>
            </a:endParaRPr>
          </a:p>
        </p:txBody>
      </p:sp>
      <p:sp>
        <p:nvSpPr>
          <p:cNvPr id="9" name="Text Box 8">
            <a:extLst>
              <a:ext uri="{FF2B5EF4-FFF2-40B4-BE49-F238E27FC236}">
                <a16:creationId xmlns:a16="http://schemas.microsoft.com/office/drawing/2014/main" id="{CE4A6490-3999-C7EF-12C3-2674C8259248}"/>
              </a:ext>
            </a:extLst>
          </p:cNvPr>
          <p:cNvSpPr txBox="1">
            <a:spLocks noChangeArrowheads="1"/>
          </p:cNvSpPr>
          <p:nvPr/>
        </p:nvSpPr>
        <p:spPr bwMode="auto">
          <a:xfrm>
            <a:off x="1336803" y="1285802"/>
            <a:ext cx="7699693" cy="509370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fr-FR" altLang="fr-FR" sz="2500" b="1" dirty="0">
                <a:solidFill>
                  <a:srgbClr val="C00000"/>
                </a:solidFill>
                <a:latin typeface="Calibri" panose="020F0502020204030204" pitchFamily="34" charset="0"/>
                <a:cs typeface="Calibri" panose="020F0502020204030204" pitchFamily="34" charset="0"/>
              </a:rPr>
              <a:t>Forteresse majeure, aujourd’hui « </a:t>
            </a:r>
            <a:r>
              <a:rPr lang="fr-FR" altLang="fr-FR" sz="2500" b="1" dirty="0" err="1">
                <a:solidFill>
                  <a:srgbClr val="C00000"/>
                </a:solidFill>
                <a:latin typeface="Calibri" panose="020F0502020204030204" pitchFamily="34" charset="0"/>
                <a:cs typeface="Calibri" panose="020F0502020204030204" pitchFamily="34" charset="0"/>
              </a:rPr>
              <a:t>Bergama</a:t>
            </a:r>
            <a:r>
              <a:rPr lang="fr-FR" altLang="fr-FR" sz="2500" b="1" dirty="0">
                <a:solidFill>
                  <a:srgbClr val="C00000"/>
                </a:solidFill>
                <a:latin typeface="Calibri" panose="020F0502020204030204" pitchFamily="34" charset="0"/>
                <a:cs typeface="Calibri" panose="020F0502020204030204" pitchFamily="34" charset="0"/>
              </a:rPr>
              <a:t> »</a:t>
            </a:r>
          </a:p>
          <a:p>
            <a:pPr marL="742950" lvl="1" indent="0">
              <a:spcBef>
                <a:spcPct val="0"/>
              </a:spcBef>
              <a:buNone/>
            </a:pPr>
            <a:r>
              <a:rPr lang="fr-FR" altLang="fr-FR" sz="2000" b="1" dirty="0">
                <a:solidFill>
                  <a:srgbClr val="996633"/>
                </a:solidFill>
                <a:latin typeface="Calibri" panose="020F0502020204030204" pitchFamily="34" charset="0"/>
                <a:cs typeface="Calibri" panose="020F0502020204030204" pitchFamily="34" charset="0"/>
              </a:rPr>
              <a:t>Capitale de son propre Royaume pendant longtemps</a:t>
            </a:r>
          </a:p>
          <a:p>
            <a:pPr marL="742950" lvl="1" indent="0">
              <a:spcBef>
                <a:spcPct val="0"/>
              </a:spcBef>
              <a:buNone/>
            </a:pPr>
            <a:r>
              <a:rPr lang="fr-FR" altLang="fr-FR" sz="2000" b="1" dirty="0">
                <a:solidFill>
                  <a:srgbClr val="9900CC"/>
                </a:solidFill>
                <a:latin typeface="Calibri" panose="020F0502020204030204" pitchFamily="34" charset="0"/>
                <a:cs typeface="Calibri" panose="020F0502020204030204" pitchFamily="34" charset="0"/>
              </a:rPr>
              <a:t>Acropole magnifique, visible encore aujourd’hui</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Les Romains en ont fait la 1</a:t>
            </a:r>
            <a:r>
              <a:rPr lang="fr-FR" altLang="fr-FR" sz="2000" b="1" baseline="30000" dirty="0">
                <a:solidFill>
                  <a:srgbClr val="002060"/>
                </a:solidFill>
                <a:latin typeface="Calibri" panose="020F0502020204030204" pitchFamily="34" charset="0"/>
                <a:cs typeface="Calibri" panose="020F0502020204030204" pitchFamily="34" charset="0"/>
              </a:rPr>
              <a:t>ère</a:t>
            </a:r>
            <a:r>
              <a:rPr lang="fr-FR" altLang="fr-FR" sz="2000" b="1" dirty="0">
                <a:solidFill>
                  <a:srgbClr val="002060"/>
                </a:solidFill>
                <a:latin typeface="Calibri" panose="020F0502020204030204" pitchFamily="34" charset="0"/>
                <a:cs typeface="Calibri" panose="020F0502020204030204" pitchFamily="34" charset="0"/>
              </a:rPr>
              <a:t> capitale de la province d’Asie</a:t>
            </a:r>
          </a:p>
          <a:p>
            <a:pPr marL="742950" lvl="1" indent="0">
              <a:spcBef>
                <a:spcPct val="0"/>
              </a:spcBef>
              <a:buNone/>
            </a:pPr>
            <a:r>
              <a:rPr lang="fr-FR" altLang="fr-FR" sz="2000" b="1" dirty="0">
                <a:solidFill>
                  <a:srgbClr val="FF0000"/>
                </a:solidFill>
                <a:latin typeface="Calibri" panose="020F0502020204030204" pitchFamily="34" charset="0"/>
                <a:cs typeface="Calibri" panose="020F0502020204030204" pitchFamily="34" charset="0"/>
              </a:rPr>
              <a:t>Deux temples romains dédiés à Auguste et Trajan</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L’</a:t>
            </a:r>
            <a:r>
              <a:rPr lang="fr-FR" altLang="fr-FR" sz="2000" b="1" dirty="0" err="1">
                <a:solidFill>
                  <a:srgbClr val="002060"/>
                </a:solidFill>
                <a:latin typeface="Calibri" panose="020F0502020204030204" pitchFamily="34" charset="0"/>
                <a:cs typeface="Calibri" panose="020F0502020204030204" pitchFamily="34" charset="0"/>
              </a:rPr>
              <a:t>Asclépion</a:t>
            </a:r>
            <a:r>
              <a:rPr lang="fr-FR" altLang="fr-FR" sz="2000" b="1" dirty="0">
                <a:solidFill>
                  <a:srgbClr val="002060"/>
                </a:solidFill>
                <a:latin typeface="Calibri" panose="020F0502020204030204" pitchFamily="34" charset="0"/>
                <a:cs typeface="Calibri" panose="020F0502020204030204" pitchFamily="34" charset="0"/>
              </a:rPr>
              <a:t>, ancien centre de médecine antique, à l’écart</a:t>
            </a:r>
          </a:p>
          <a:p>
            <a:pPr marL="742950" lvl="1" indent="0">
              <a:spcBef>
                <a:spcPct val="0"/>
              </a:spcBef>
              <a:buNone/>
            </a:pPr>
            <a:r>
              <a:rPr lang="fr-FR" altLang="fr-FR" sz="2000" b="1" dirty="0">
                <a:solidFill>
                  <a:srgbClr val="996633"/>
                </a:solidFill>
                <a:latin typeface="Calibri" panose="020F0502020204030204" pitchFamily="34" charset="0"/>
                <a:cs typeface="Calibri" panose="020F0502020204030204" pitchFamily="34" charset="0"/>
              </a:rPr>
              <a:t>L’empereur en personne venait s’y faire soigner</a:t>
            </a:r>
          </a:p>
          <a:p>
            <a:pPr marL="742950" lvl="1" indent="0">
              <a:spcBef>
                <a:spcPct val="0"/>
              </a:spcBef>
              <a:buNone/>
            </a:pPr>
            <a:r>
              <a:rPr lang="fr-FR" altLang="fr-FR" sz="2000" b="1" dirty="0">
                <a:solidFill>
                  <a:srgbClr val="0000FF"/>
                </a:solidFill>
                <a:latin typeface="Calibri" panose="020F0502020204030204" pitchFamily="34" charset="0"/>
                <a:cs typeface="Calibri" panose="020F0502020204030204" pitchFamily="34" charset="0"/>
              </a:rPr>
              <a:t>Carrefour de la médecine, de la magie et de la psychiatrie</a:t>
            </a:r>
          </a:p>
          <a:p>
            <a:pPr marL="742950" lvl="1" indent="0">
              <a:spcBef>
                <a:spcPct val="0"/>
              </a:spcBef>
              <a:buNone/>
            </a:pPr>
            <a:r>
              <a:rPr lang="fr-FR" altLang="fr-FR" sz="2000" b="1" dirty="0">
                <a:solidFill>
                  <a:srgbClr val="C00000"/>
                </a:solidFill>
                <a:latin typeface="Calibri" panose="020F0502020204030204" pitchFamily="34" charset="0"/>
                <a:cs typeface="Calibri" panose="020F0502020204030204" pitchFamily="34" charset="0"/>
              </a:rPr>
              <a:t>Asclépios, dieu grec de la médecine, toujours représenté avec à la main un bâton entouré d’un serpent</a:t>
            </a:r>
          </a:p>
          <a:p>
            <a:pPr marL="742950" lvl="1" indent="0">
              <a:spcBef>
                <a:spcPct val="0"/>
              </a:spcBef>
              <a:buNone/>
            </a:pPr>
            <a:r>
              <a:rPr lang="fr-FR" altLang="fr-FR" sz="2000" b="1" dirty="0">
                <a:solidFill>
                  <a:srgbClr val="008000"/>
                </a:solidFill>
                <a:latin typeface="Calibri" panose="020F0502020204030204" pitchFamily="34" charset="0"/>
                <a:cs typeface="Calibri" panose="020F0502020204030204" pitchFamily="34" charset="0"/>
              </a:rPr>
              <a:t>Des thérapies sous hypnose avaient lieu, on interprétait les rêves qui survenaient… Freud n’a rien inventé !</a:t>
            </a:r>
          </a:p>
          <a:p>
            <a:pPr marL="742950" lvl="1" indent="0">
              <a:spcBef>
                <a:spcPct val="0"/>
              </a:spcBef>
              <a:buNone/>
            </a:pPr>
            <a:r>
              <a:rPr lang="fr-FR" altLang="fr-FR" sz="2000" b="1" dirty="0">
                <a:solidFill>
                  <a:srgbClr val="996633"/>
                </a:solidFill>
                <a:latin typeface="Calibri" panose="020F0502020204030204" pitchFamily="34" charset="0"/>
                <a:cs typeface="Calibri" panose="020F0502020204030204" pitchFamily="34" charset="0"/>
              </a:rPr>
              <a:t>Les malades étaient invités à toucher des serpents sacrés, animal vu comme éternel à l’époque à cause de ses mues.</a:t>
            </a:r>
          </a:p>
          <a:p>
            <a:pPr marL="742950" lvl="1" indent="0">
              <a:spcBef>
                <a:spcPct val="0"/>
              </a:spcBef>
              <a:buNone/>
            </a:pPr>
            <a:r>
              <a:rPr lang="fr-FR" altLang="fr-FR" sz="2000" b="1" dirty="0">
                <a:solidFill>
                  <a:srgbClr val="C00000"/>
                </a:solidFill>
                <a:latin typeface="Calibri" panose="020F0502020204030204" pitchFamily="34" charset="0"/>
                <a:cs typeface="Calibri" panose="020F0502020204030204" pitchFamily="34" charset="0"/>
              </a:rPr>
              <a:t>Christianisme : serpent vu comme négatif (Genèse…)</a:t>
            </a:r>
          </a:p>
          <a:p>
            <a:pPr marL="742950" lvl="1" indent="0">
              <a:spcBef>
                <a:spcPct val="0"/>
              </a:spcBef>
              <a:buNone/>
            </a:pPr>
            <a:r>
              <a:rPr lang="fr-FR" altLang="fr-FR" sz="2000" b="1" dirty="0">
                <a:solidFill>
                  <a:srgbClr val="0000FF"/>
                </a:solidFill>
                <a:latin typeface="Calibri" panose="020F0502020204030204" pitchFamily="34" charset="0"/>
                <a:cs typeface="Calibri" panose="020F0502020204030204" pitchFamily="34" charset="0"/>
              </a:rPr>
              <a:t>Mais Livre des Nombres : serpent dressé sur le mât </a:t>
            </a:r>
          </a:p>
        </p:txBody>
      </p:sp>
      <p:pic>
        <p:nvPicPr>
          <p:cNvPr id="3" name="Image 2">
            <a:extLst>
              <a:ext uri="{FF2B5EF4-FFF2-40B4-BE49-F238E27FC236}">
                <a16:creationId xmlns:a16="http://schemas.microsoft.com/office/drawing/2014/main" id="{010478AC-5DF2-FA13-F595-62777CFA3E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spTree>
    <p:extLst>
      <p:ext uri="{BB962C8B-B14F-4D97-AF65-F5344CB8AC3E}">
        <p14:creationId xmlns:p14="http://schemas.microsoft.com/office/powerpoint/2010/main" val="18661407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animEffect transition="in" filter="wipe(left)">
                                      <p:cBhvr>
                                        <p:cTn id="7" dur="500"/>
                                        <p:tgtEl>
                                          <p:spTgt spid="9">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4" end="4"/>
                                            </p:txEl>
                                          </p:spTgt>
                                        </p:tgtEl>
                                        <p:attrNameLst>
                                          <p:attrName>style.visibility</p:attrName>
                                        </p:attrNameLst>
                                      </p:cBhvr>
                                      <p:to>
                                        <p:strVal val="visible"/>
                                      </p:to>
                                    </p:set>
                                    <p:animEffect transition="in" filter="wipe(left)">
                                      <p:cBhvr>
                                        <p:cTn id="12" dur="500"/>
                                        <p:tgtEl>
                                          <p:spTgt spid="9">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animEffect transition="in" filter="wipe(left)">
                                      <p:cBhvr>
                                        <p:cTn id="17" dur="500"/>
                                        <p:tgtEl>
                                          <p:spTgt spid="9">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xEl>
                                              <p:pRg st="6" end="6"/>
                                            </p:txEl>
                                          </p:spTgt>
                                        </p:tgtEl>
                                        <p:attrNameLst>
                                          <p:attrName>style.visibility</p:attrName>
                                        </p:attrNameLst>
                                      </p:cBhvr>
                                      <p:to>
                                        <p:strVal val="visible"/>
                                      </p:to>
                                    </p:set>
                                    <p:animEffect transition="in" filter="wipe(left)">
                                      <p:cBhvr>
                                        <p:cTn id="22" dur="500"/>
                                        <p:tgtEl>
                                          <p:spTgt spid="9">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xEl>
                                              <p:pRg st="7" end="7"/>
                                            </p:txEl>
                                          </p:spTgt>
                                        </p:tgtEl>
                                        <p:attrNameLst>
                                          <p:attrName>style.visibility</p:attrName>
                                        </p:attrNameLst>
                                      </p:cBhvr>
                                      <p:to>
                                        <p:strVal val="visible"/>
                                      </p:to>
                                    </p:set>
                                    <p:animEffect transition="in" filter="wipe(left)">
                                      <p:cBhvr>
                                        <p:cTn id="27" dur="500"/>
                                        <p:tgtEl>
                                          <p:spTgt spid="9">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xEl>
                                              <p:pRg st="8" end="8"/>
                                            </p:txEl>
                                          </p:spTgt>
                                        </p:tgtEl>
                                        <p:attrNameLst>
                                          <p:attrName>style.visibility</p:attrName>
                                        </p:attrNameLst>
                                      </p:cBhvr>
                                      <p:to>
                                        <p:strVal val="visible"/>
                                      </p:to>
                                    </p:set>
                                    <p:animEffect transition="in" filter="wipe(left)">
                                      <p:cBhvr>
                                        <p:cTn id="32" dur="500"/>
                                        <p:tgtEl>
                                          <p:spTgt spid="9">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
                                            <p:txEl>
                                              <p:pRg st="9" end="9"/>
                                            </p:txEl>
                                          </p:spTgt>
                                        </p:tgtEl>
                                        <p:attrNameLst>
                                          <p:attrName>style.visibility</p:attrName>
                                        </p:attrNameLst>
                                      </p:cBhvr>
                                      <p:to>
                                        <p:strVal val="visible"/>
                                      </p:to>
                                    </p:set>
                                    <p:animEffect transition="in" filter="wipe(left)">
                                      <p:cBhvr>
                                        <p:cTn id="37" dur="500"/>
                                        <p:tgtEl>
                                          <p:spTgt spid="9">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
                                            <p:txEl>
                                              <p:pRg st="10" end="10"/>
                                            </p:txEl>
                                          </p:spTgt>
                                        </p:tgtEl>
                                        <p:attrNameLst>
                                          <p:attrName>style.visibility</p:attrName>
                                        </p:attrNameLst>
                                      </p:cBhvr>
                                      <p:to>
                                        <p:strVal val="visible"/>
                                      </p:to>
                                    </p:set>
                                    <p:animEffect transition="in" filter="wipe(left)">
                                      <p:cBhvr>
                                        <p:cTn id="42" dur="500"/>
                                        <p:tgtEl>
                                          <p:spTgt spid="9">
                                            <p:txEl>
                                              <p:pRg st="10" end="1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9">
                                            <p:txEl>
                                              <p:pRg st="11" end="11"/>
                                            </p:txEl>
                                          </p:spTgt>
                                        </p:tgtEl>
                                        <p:attrNameLst>
                                          <p:attrName>style.visibility</p:attrName>
                                        </p:attrNameLst>
                                      </p:cBhvr>
                                      <p:to>
                                        <p:strVal val="visible"/>
                                      </p:to>
                                    </p:set>
                                    <p:animEffect transition="in" filter="wipe(left)">
                                      <p:cBhvr>
                                        <p:cTn id="47" dur="500"/>
                                        <p:tgtEl>
                                          <p:spTgt spid="9">
                                            <p:txEl>
                                              <p:pRg st="11" end="1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9">
                                            <p:txEl>
                                              <p:pRg st="12" end="12"/>
                                            </p:txEl>
                                          </p:spTgt>
                                        </p:tgtEl>
                                        <p:attrNameLst>
                                          <p:attrName>style.visibility</p:attrName>
                                        </p:attrNameLst>
                                      </p:cBhvr>
                                      <p:to>
                                        <p:strVal val="visible"/>
                                      </p:to>
                                    </p:set>
                                    <p:animEffect transition="in" filter="wipe(left)">
                                      <p:cBhvr>
                                        <p:cTn id="52" dur="500"/>
                                        <p:tgtEl>
                                          <p:spTgt spid="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C8E43-4C6E-53A4-D4D6-4435256735E1}"/>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BE408B6C-CBF6-D795-EADD-3F5FE08CFD07}"/>
              </a:ext>
            </a:extLst>
          </p:cNvPr>
          <p:cNvSpPr txBox="1">
            <a:spLocks noChangeArrowheads="1"/>
          </p:cNvSpPr>
          <p:nvPr/>
        </p:nvSpPr>
        <p:spPr bwMode="auto">
          <a:xfrm>
            <a:off x="1336803" y="654860"/>
            <a:ext cx="733965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Le Caducée</a:t>
            </a:r>
            <a:endParaRPr lang="fr-FR" altLang="fr-FR" sz="3500" b="1" dirty="0">
              <a:solidFill>
                <a:srgbClr val="996633"/>
              </a:solidFill>
            </a:endParaRPr>
          </a:p>
        </p:txBody>
      </p:sp>
      <p:pic>
        <p:nvPicPr>
          <p:cNvPr id="3" name="Image 2">
            <a:extLst>
              <a:ext uri="{FF2B5EF4-FFF2-40B4-BE49-F238E27FC236}">
                <a16:creationId xmlns:a16="http://schemas.microsoft.com/office/drawing/2014/main" id="{9C33D57B-6DE9-B31A-3CE7-216E7F94D5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pic>
        <p:nvPicPr>
          <p:cNvPr id="5" name="Image 4">
            <a:extLst>
              <a:ext uri="{FF2B5EF4-FFF2-40B4-BE49-F238E27FC236}">
                <a16:creationId xmlns:a16="http://schemas.microsoft.com/office/drawing/2014/main" id="{7C904369-08F9-F01F-F0BC-661D62BADD32}"/>
              </a:ext>
            </a:extLst>
          </p:cNvPr>
          <p:cNvPicPr>
            <a:picLocks noChangeAspect="1"/>
          </p:cNvPicPr>
          <p:nvPr/>
        </p:nvPicPr>
        <p:blipFill>
          <a:blip r:embed="rId3">
            <a:extLst>
              <a:ext uri="{28A0092B-C50C-407E-A947-70E740481C1C}">
                <a14:useLocalDpi xmlns:a14="http://schemas.microsoft.com/office/drawing/2010/main" val="0"/>
              </a:ext>
            </a:extLst>
          </a:blip>
          <a:srcRect r="72686" b="11423"/>
          <a:stretch>
            <a:fillRect/>
          </a:stretch>
        </p:blipFill>
        <p:spPr>
          <a:xfrm>
            <a:off x="683568" y="1340769"/>
            <a:ext cx="2232248" cy="3096344"/>
          </a:xfrm>
          <a:prstGeom prst="rect">
            <a:avLst/>
          </a:prstGeom>
        </p:spPr>
      </p:pic>
      <p:pic>
        <p:nvPicPr>
          <p:cNvPr id="7" name="Image 6">
            <a:extLst>
              <a:ext uri="{FF2B5EF4-FFF2-40B4-BE49-F238E27FC236}">
                <a16:creationId xmlns:a16="http://schemas.microsoft.com/office/drawing/2014/main" id="{93A21F42-BD4B-A336-9E14-4AFAA83EF609}"/>
              </a:ext>
            </a:extLst>
          </p:cNvPr>
          <p:cNvPicPr>
            <a:picLocks noChangeAspect="1"/>
          </p:cNvPicPr>
          <p:nvPr/>
        </p:nvPicPr>
        <p:blipFill>
          <a:blip r:embed="rId3">
            <a:extLst>
              <a:ext uri="{28A0092B-C50C-407E-A947-70E740481C1C}">
                <a14:useLocalDpi xmlns:a14="http://schemas.microsoft.com/office/drawing/2010/main" val="0"/>
              </a:ext>
            </a:extLst>
          </a:blip>
          <a:srcRect l="22909" r="61231" b="11423"/>
          <a:stretch>
            <a:fillRect/>
          </a:stretch>
        </p:blipFill>
        <p:spPr>
          <a:xfrm>
            <a:off x="2555776" y="1340768"/>
            <a:ext cx="1296144" cy="3096344"/>
          </a:xfrm>
          <a:prstGeom prst="rect">
            <a:avLst/>
          </a:prstGeom>
        </p:spPr>
      </p:pic>
      <p:pic>
        <p:nvPicPr>
          <p:cNvPr id="8" name="Image 7">
            <a:extLst>
              <a:ext uri="{FF2B5EF4-FFF2-40B4-BE49-F238E27FC236}">
                <a16:creationId xmlns:a16="http://schemas.microsoft.com/office/drawing/2014/main" id="{E964CE61-12CF-12EE-481C-B50B0B688CF1}"/>
              </a:ext>
            </a:extLst>
          </p:cNvPr>
          <p:cNvPicPr>
            <a:picLocks noChangeAspect="1"/>
          </p:cNvPicPr>
          <p:nvPr/>
        </p:nvPicPr>
        <p:blipFill>
          <a:blip r:embed="rId3">
            <a:extLst>
              <a:ext uri="{28A0092B-C50C-407E-A947-70E740481C1C}">
                <a14:useLocalDpi xmlns:a14="http://schemas.microsoft.com/office/drawing/2010/main" val="0"/>
              </a:ext>
            </a:extLst>
          </a:blip>
          <a:srcRect l="38720" r="38372" b="11423"/>
          <a:stretch>
            <a:fillRect/>
          </a:stretch>
        </p:blipFill>
        <p:spPr>
          <a:xfrm>
            <a:off x="3851920" y="1340768"/>
            <a:ext cx="1872208" cy="3096344"/>
          </a:xfrm>
          <a:prstGeom prst="rect">
            <a:avLst/>
          </a:prstGeom>
        </p:spPr>
      </p:pic>
      <p:pic>
        <p:nvPicPr>
          <p:cNvPr id="9" name="Image 8">
            <a:extLst>
              <a:ext uri="{FF2B5EF4-FFF2-40B4-BE49-F238E27FC236}">
                <a16:creationId xmlns:a16="http://schemas.microsoft.com/office/drawing/2014/main" id="{CC57D916-3A3D-539C-5DE8-115F722B88CE}"/>
              </a:ext>
            </a:extLst>
          </p:cNvPr>
          <p:cNvPicPr>
            <a:picLocks noChangeAspect="1"/>
          </p:cNvPicPr>
          <p:nvPr/>
        </p:nvPicPr>
        <p:blipFill>
          <a:blip r:embed="rId3">
            <a:extLst>
              <a:ext uri="{28A0092B-C50C-407E-A947-70E740481C1C}">
                <a14:useLocalDpi xmlns:a14="http://schemas.microsoft.com/office/drawing/2010/main" val="0"/>
              </a:ext>
            </a:extLst>
          </a:blip>
          <a:srcRect l="61628" r="21631" b="11423"/>
          <a:stretch>
            <a:fillRect/>
          </a:stretch>
        </p:blipFill>
        <p:spPr>
          <a:xfrm>
            <a:off x="5724128" y="1345138"/>
            <a:ext cx="1368152" cy="3096344"/>
          </a:xfrm>
          <a:prstGeom prst="rect">
            <a:avLst/>
          </a:prstGeom>
        </p:spPr>
      </p:pic>
      <p:pic>
        <p:nvPicPr>
          <p:cNvPr id="10" name="Image 9">
            <a:extLst>
              <a:ext uri="{FF2B5EF4-FFF2-40B4-BE49-F238E27FC236}">
                <a16:creationId xmlns:a16="http://schemas.microsoft.com/office/drawing/2014/main" id="{F7BAB0F4-7844-FD03-828C-3DD71545F213}"/>
              </a:ext>
            </a:extLst>
          </p:cNvPr>
          <p:cNvPicPr>
            <a:picLocks noChangeAspect="1"/>
          </p:cNvPicPr>
          <p:nvPr/>
        </p:nvPicPr>
        <p:blipFill>
          <a:blip r:embed="rId3">
            <a:extLst>
              <a:ext uri="{28A0092B-C50C-407E-A947-70E740481C1C}">
                <a14:useLocalDpi xmlns:a14="http://schemas.microsoft.com/office/drawing/2010/main" val="0"/>
              </a:ext>
            </a:extLst>
          </a:blip>
          <a:srcRect l="77488" r="484" b="11423"/>
          <a:stretch>
            <a:fillRect/>
          </a:stretch>
        </p:blipFill>
        <p:spPr>
          <a:xfrm>
            <a:off x="7092280" y="1340768"/>
            <a:ext cx="1800200" cy="3096344"/>
          </a:xfrm>
          <a:prstGeom prst="rect">
            <a:avLst/>
          </a:prstGeom>
        </p:spPr>
      </p:pic>
      <p:sp>
        <p:nvSpPr>
          <p:cNvPr id="11" name="ZoneTexte 10">
            <a:extLst>
              <a:ext uri="{FF2B5EF4-FFF2-40B4-BE49-F238E27FC236}">
                <a16:creationId xmlns:a16="http://schemas.microsoft.com/office/drawing/2014/main" id="{ADFE26B8-F34E-2967-73C4-3D29680E1E06}"/>
              </a:ext>
            </a:extLst>
          </p:cNvPr>
          <p:cNvSpPr txBox="1"/>
          <p:nvPr/>
        </p:nvSpPr>
        <p:spPr>
          <a:xfrm>
            <a:off x="1228436" y="4635699"/>
            <a:ext cx="7416824" cy="1754326"/>
          </a:xfrm>
          <a:prstGeom prst="rect">
            <a:avLst/>
          </a:prstGeom>
          <a:noFill/>
        </p:spPr>
        <p:txBody>
          <a:bodyPr wrap="square" rtlCol="0">
            <a:spAutoFit/>
          </a:bodyPr>
          <a:lstStyle/>
          <a:p>
            <a:r>
              <a:rPr lang="fr-CH" b="1" dirty="0">
                <a:solidFill>
                  <a:srgbClr val="002060"/>
                </a:solidFill>
              </a:rPr>
              <a:t>Nombres 21, 8-9 </a:t>
            </a:r>
            <a:r>
              <a:rPr lang="fr-CH" b="1" dirty="0">
                <a:solidFill>
                  <a:srgbClr val="008000"/>
                </a:solidFill>
              </a:rPr>
              <a:t>: Le Seigneur dit à Moïse : « Fais-toi un serpent brûlant, et dresse-le au sommet d’un mât : tous ceux qui auront été mordus, qu’ils le regardent, alors ils vivront ! »</a:t>
            </a:r>
          </a:p>
          <a:p>
            <a:r>
              <a:rPr lang="fr-CH" b="1" dirty="0">
                <a:solidFill>
                  <a:srgbClr val="0000FF"/>
                </a:solidFill>
              </a:rPr>
              <a:t>Moïse fit un serpent de bronze et le dressa au sommet du mât. Quand un homme était mordu par un serpent, et qu’il regardait vers le serpent de bronze, il restait en vie !</a:t>
            </a:r>
          </a:p>
        </p:txBody>
      </p:sp>
    </p:spTree>
    <p:extLst>
      <p:ext uri="{BB962C8B-B14F-4D97-AF65-F5344CB8AC3E}">
        <p14:creationId xmlns:p14="http://schemas.microsoft.com/office/powerpoint/2010/main" val="5913049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descr="Une image contenant texte, vallée, nature, canyon&#10;&#10;Description générée automatiquement">
            <a:extLst>
              <a:ext uri="{FF2B5EF4-FFF2-40B4-BE49-F238E27FC236}">
                <a16:creationId xmlns:a16="http://schemas.microsoft.com/office/drawing/2014/main" id="{7E779303-598B-0CCA-6004-3F34D4E83A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687" y="1268759"/>
            <a:ext cx="8064371" cy="5526687"/>
          </a:xfrm>
          <a:prstGeom prst="rect">
            <a:avLst/>
          </a:prstGeom>
        </p:spPr>
      </p:pic>
      <p:sp>
        <p:nvSpPr>
          <p:cNvPr id="9218" name="Text Box 2">
            <a:extLst>
              <a:ext uri="{FF2B5EF4-FFF2-40B4-BE49-F238E27FC236}">
                <a16:creationId xmlns:a16="http://schemas.microsoft.com/office/drawing/2014/main" id="{570E5C3E-4B94-4317-8C3B-BB767F92B011}"/>
              </a:ext>
            </a:extLst>
          </p:cNvPr>
          <p:cNvSpPr txBox="1">
            <a:spLocks noChangeArrowheads="1"/>
          </p:cNvSpPr>
          <p:nvPr/>
        </p:nvSpPr>
        <p:spPr bwMode="auto">
          <a:xfrm>
            <a:off x="1187624" y="637818"/>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3</a:t>
            </a:r>
            <a:r>
              <a:rPr lang="fr-CH" altLang="fr-FR" sz="3500" b="1" baseline="30000" dirty="0">
                <a:solidFill>
                  <a:srgbClr val="996633"/>
                </a:solidFill>
              </a:rPr>
              <a:t>e</a:t>
            </a:r>
            <a:r>
              <a:rPr lang="fr-CH" altLang="fr-FR" sz="3500" b="1" dirty="0">
                <a:solidFill>
                  <a:srgbClr val="996633"/>
                </a:solidFill>
              </a:rPr>
              <a:t> lettre : à l’Eglise de Pergame</a:t>
            </a:r>
            <a:endParaRPr lang="fr-FR" altLang="fr-FR" sz="3500" b="1" dirty="0">
              <a:solidFill>
                <a:srgbClr val="996633"/>
              </a:solidFill>
            </a:endParaRPr>
          </a:p>
        </p:txBody>
      </p:sp>
      <p:sp>
        <p:nvSpPr>
          <p:cNvPr id="2" name="Rectangle 1">
            <a:extLst>
              <a:ext uri="{FF2B5EF4-FFF2-40B4-BE49-F238E27FC236}">
                <a16:creationId xmlns:a16="http://schemas.microsoft.com/office/drawing/2014/main" id="{CCB92A42-C45F-5844-665E-6959324A9855}"/>
              </a:ext>
            </a:extLst>
          </p:cNvPr>
          <p:cNvSpPr/>
          <p:nvPr/>
        </p:nvSpPr>
        <p:spPr>
          <a:xfrm>
            <a:off x="1547664" y="2305066"/>
            <a:ext cx="6372708" cy="264175"/>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5" name="Rectangle 4">
            <a:extLst>
              <a:ext uri="{FF2B5EF4-FFF2-40B4-BE49-F238E27FC236}">
                <a16:creationId xmlns:a16="http://schemas.microsoft.com/office/drawing/2014/main" id="{74F04D1D-F81B-E37E-38A9-7C1A9F3FAD19}"/>
              </a:ext>
            </a:extLst>
          </p:cNvPr>
          <p:cNvSpPr/>
          <p:nvPr/>
        </p:nvSpPr>
        <p:spPr>
          <a:xfrm>
            <a:off x="2285746" y="1988689"/>
            <a:ext cx="4896544" cy="309613"/>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Rectangle 5">
            <a:extLst>
              <a:ext uri="{FF2B5EF4-FFF2-40B4-BE49-F238E27FC236}">
                <a16:creationId xmlns:a16="http://schemas.microsoft.com/office/drawing/2014/main" id="{58952498-7E01-8A94-DADF-9D298CE54BBA}"/>
              </a:ext>
            </a:extLst>
          </p:cNvPr>
          <p:cNvSpPr/>
          <p:nvPr/>
        </p:nvSpPr>
        <p:spPr>
          <a:xfrm>
            <a:off x="3976230" y="1666309"/>
            <a:ext cx="3606614" cy="288032"/>
          </a:xfrm>
          <a:prstGeom prst="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7" name="Rectangle 6">
            <a:extLst>
              <a:ext uri="{FF2B5EF4-FFF2-40B4-BE49-F238E27FC236}">
                <a16:creationId xmlns:a16="http://schemas.microsoft.com/office/drawing/2014/main" id="{35324318-E022-259C-9692-9A7F21F91D80}"/>
              </a:ext>
            </a:extLst>
          </p:cNvPr>
          <p:cNvSpPr/>
          <p:nvPr/>
        </p:nvSpPr>
        <p:spPr>
          <a:xfrm>
            <a:off x="4154390" y="2574310"/>
            <a:ext cx="3081906" cy="242909"/>
          </a:xfrm>
          <a:prstGeom prst="rect">
            <a:avLst/>
          </a:prstGeom>
          <a:solidFill>
            <a:srgbClr val="0000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8" name="Rectangle 7">
            <a:extLst>
              <a:ext uri="{FF2B5EF4-FFF2-40B4-BE49-F238E27FC236}">
                <a16:creationId xmlns:a16="http://schemas.microsoft.com/office/drawing/2014/main" id="{90B62E28-E662-2EFA-5C74-B19E50F5455B}"/>
              </a:ext>
            </a:extLst>
          </p:cNvPr>
          <p:cNvSpPr/>
          <p:nvPr/>
        </p:nvSpPr>
        <p:spPr>
          <a:xfrm>
            <a:off x="1403648" y="5521737"/>
            <a:ext cx="7416824" cy="28803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0" name="Rectangle 9">
            <a:extLst>
              <a:ext uri="{FF2B5EF4-FFF2-40B4-BE49-F238E27FC236}">
                <a16:creationId xmlns:a16="http://schemas.microsoft.com/office/drawing/2014/main" id="{15D2B148-2774-B421-AC8E-F779F1224EE3}"/>
              </a:ext>
            </a:extLst>
          </p:cNvPr>
          <p:cNvSpPr/>
          <p:nvPr/>
        </p:nvSpPr>
        <p:spPr>
          <a:xfrm>
            <a:off x="4680276" y="5803528"/>
            <a:ext cx="1944216" cy="31184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2" name="Rectangle 11">
            <a:extLst>
              <a:ext uri="{FF2B5EF4-FFF2-40B4-BE49-F238E27FC236}">
                <a16:creationId xmlns:a16="http://schemas.microsoft.com/office/drawing/2014/main" id="{9728AEB4-5721-23F9-EB73-1ADDDED11983}"/>
              </a:ext>
            </a:extLst>
          </p:cNvPr>
          <p:cNvSpPr/>
          <p:nvPr/>
        </p:nvSpPr>
        <p:spPr>
          <a:xfrm>
            <a:off x="2123728" y="2855327"/>
            <a:ext cx="3240360" cy="264176"/>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3" name="Rectangle 12">
            <a:extLst>
              <a:ext uri="{FF2B5EF4-FFF2-40B4-BE49-F238E27FC236}">
                <a16:creationId xmlns:a16="http://schemas.microsoft.com/office/drawing/2014/main" id="{EAE041F8-A27C-88C3-2A34-CBA612270F19}"/>
              </a:ext>
            </a:extLst>
          </p:cNvPr>
          <p:cNvSpPr/>
          <p:nvPr/>
        </p:nvSpPr>
        <p:spPr>
          <a:xfrm>
            <a:off x="1979712" y="3146483"/>
            <a:ext cx="3240360" cy="26417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4" name="Rectangle 13">
            <a:extLst>
              <a:ext uri="{FF2B5EF4-FFF2-40B4-BE49-F238E27FC236}">
                <a16:creationId xmlns:a16="http://schemas.microsoft.com/office/drawing/2014/main" id="{EFD94B7A-CF05-5B05-323A-6D0F68158BBA}"/>
              </a:ext>
            </a:extLst>
          </p:cNvPr>
          <p:cNvSpPr/>
          <p:nvPr/>
        </p:nvSpPr>
        <p:spPr>
          <a:xfrm>
            <a:off x="3387957" y="3425063"/>
            <a:ext cx="2532580" cy="264175"/>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5" name="Rectangle 14">
            <a:extLst>
              <a:ext uri="{FF2B5EF4-FFF2-40B4-BE49-F238E27FC236}">
                <a16:creationId xmlns:a16="http://schemas.microsoft.com/office/drawing/2014/main" id="{3D5A9192-457D-FDF3-FABD-9D27030A8E32}"/>
              </a:ext>
            </a:extLst>
          </p:cNvPr>
          <p:cNvSpPr/>
          <p:nvPr/>
        </p:nvSpPr>
        <p:spPr>
          <a:xfrm>
            <a:off x="1547664" y="4588680"/>
            <a:ext cx="2680594" cy="264175"/>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6" name="Rectangle 15">
            <a:extLst>
              <a:ext uri="{FF2B5EF4-FFF2-40B4-BE49-F238E27FC236}">
                <a16:creationId xmlns:a16="http://schemas.microsoft.com/office/drawing/2014/main" id="{51809E0A-C726-09A0-44E1-6EF5E63A29E8}"/>
              </a:ext>
            </a:extLst>
          </p:cNvPr>
          <p:cNvSpPr/>
          <p:nvPr/>
        </p:nvSpPr>
        <p:spPr>
          <a:xfrm>
            <a:off x="2339752" y="4922511"/>
            <a:ext cx="1512168" cy="275301"/>
          </a:xfrm>
          <a:prstGeom prst="rect">
            <a:avLst/>
          </a:prstGeom>
          <a:solidFill>
            <a:srgbClr val="0000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4" name="Image 3">
            <a:extLst>
              <a:ext uri="{FF2B5EF4-FFF2-40B4-BE49-F238E27FC236}">
                <a16:creationId xmlns:a16="http://schemas.microsoft.com/office/drawing/2014/main" id="{181CCEEE-BE09-5650-B3ED-A155C8822D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sp>
        <p:nvSpPr>
          <p:cNvPr id="11" name="ZoneTexte 10">
            <a:extLst>
              <a:ext uri="{FF2B5EF4-FFF2-40B4-BE49-F238E27FC236}">
                <a16:creationId xmlns:a16="http://schemas.microsoft.com/office/drawing/2014/main" id="{03539E2D-966D-EE71-D7B0-5CDE8617F89F}"/>
              </a:ext>
            </a:extLst>
          </p:cNvPr>
          <p:cNvSpPr txBox="1"/>
          <p:nvPr/>
        </p:nvSpPr>
        <p:spPr>
          <a:xfrm>
            <a:off x="252045" y="1354447"/>
            <a:ext cx="705642" cy="369332"/>
          </a:xfrm>
          <a:prstGeom prst="rect">
            <a:avLst/>
          </a:prstGeom>
          <a:noFill/>
        </p:spPr>
        <p:txBody>
          <a:bodyPr wrap="none" rtlCol="0">
            <a:spAutoFit/>
          </a:bodyPr>
          <a:lstStyle/>
          <a:p>
            <a:r>
              <a:rPr lang="fr-CH" b="1" dirty="0">
                <a:solidFill>
                  <a:srgbClr val="FF0000"/>
                </a:solidFill>
              </a:rPr>
              <a:t>Ap 2</a:t>
            </a:r>
          </a:p>
        </p:txBody>
      </p:sp>
      <p:sp>
        <p:nvSpPr>
          <p:cNvPr id="18" name="Text Box 8">
            <a:extLst>
              <a:ext uri="{FF2B5EF4-FFF2-40B4-BE49-F238E27FC236}">
                <a16:creationId xmlns:a16="http://schemas.microsoft.com/office/drawing/2014/main" id="{7200644F-F0DD-3163-35FB-10030CB5A2BB}"/>
              </a:ext>
            </a:extLst>
          </p:cNvPr>
          <p:cNvSpPr txBox="1">
            <a:spLocks noChangeArrowheads="1"/>
          </p:cNvSpPr>
          <p:nvPr/>
        </p:nvSpPr>
        <p:spPr bwMode="auto">
          <a:xfrm>
            <a:off x="1043187" y="1354447"/>
            <a:ext cx="7919295" cy="5410712"/>
          </a:xfrm>
          <a:prstGeom prst="rect">
            <a:avLst/>
          </a:prstGeom>
          <a:solidFill>
            <a:srgbClr val="FFFFFF">
              <a:alpha val="60000"/>
            </a:srgbClr>
          </a:solidFill>
          <a:ln w="9525">
            <a:noFill/>
            <a:miter lim="800000"/>
            <a:headEnd/>
            <a:tailEnd/>
          </a:ln>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buNone/>
            </a:pPr>
            <a:r>
              <a:rPr lang="fr-FR" sz="1800" b="1" dirty="0">
                <a:solidFill>
                  <a:srgbClr val="FF0000"/>
                </a:solidFill>
              </a:rPr>
              <a:t>12</a:t>
            </a:r>
            <a:r>
              <a:rPr lang="fr-FR" sz="1800" b="1" dirty="0"/>
              <a:t> À l’ange de l’Église qui est à Pergame, écris : 					Ainsi parle celui qui a le glaive acéré à deux tranchants :</a:t>
            </a:r>
          </a:p>
          <a:p>
            <a:pPr marL="0" indent="0">
              <a:buNone/>
            </a:pPr>
            <a:r>
              <a:rPr lang="fr-FR" sz="1800" b="1" dirty="0">
                <a:solidFill>
                  <a:srgbClr val="FF0000"/>
                </a:solidFill>
              </a:rPr>
              <a:t>13</a:t>
            </a:r>
            <a:r>
              <a:rPr lang="fr-FR" sz="1800" b="1" dirty="0"/>
              <a:t> Je sais où tu habites : c’est là que Satan a son trône ; 			mais tu tiens ferme à mon nom, et tu n’as pas renié ma foi, 	même dans les jours où Antipas, mon témoin fidèle, a été mis à 	mort chez vous, là où Satan habite.</a:t>
            </a:r>
          </a:p>
          <a:p>
            <a:pPr marL="0" indent="0">
              <a:buNone/>
            </a:pPr>
            <a:r>
              <a:rPr lang="fr-FR" sz="1800" b="1" dirty="0">
                <a:solidFill>
                  <a:srgbClr val="FF0000"/>
                </a:solidFill>
              </a:rPr>
              <a:t>14</a:t>
            </a:r>
            <a:r>
              <a:rPr lang="fr-FR" sz="1800" b="1" dirty="0"/>
              <a:t> Mais j’ai quelque chose contre toi : tu as là des gens qui 	tiennent ferme à la doctrine de Balaam ; celui-ci enseignait à 	Balak comment faire trébucher les fils d’Israël, pour qu’ils 	mangent des viandes offertes aux idoles et qu’ils se prostituent.</a:t>
            </a:r>
          </a:p>
          <a:p>
            <a:pPr marL="0" indent="0">
              <a:buNone/>
            </a:pPr>
            <a:r>
              <a:rPr lang="fr-FR" sz="1800" b="1" dirty="0">
                <a:solidFill>
                  <a:srgbClr val="FF0000"/>
                </a:solidFill>
              </a:rPr>
              <a:t>15</a:t>
            </a:r>
            <a:r>
              <a:rPr lang="fr-FR" sz="1800" b="1" dirty="0"/>
              <a:t> De même, tu as, toi aussi, des gens qui tiennent ferme à la 	doctrine des Nicolaïtes.</a:t>
            </a:r>
          </a:p>
          <a:p>
            <a:pPr marL="0" indent="0">
              <a:buNone/>
            </a:pPr>
            <a:r>
              <a:rPr lang="fr-FR" sz="1800" b="1" dirty="0">
                <a:solidFill>
                  <a:srgbClr val="FF0000"/>
                </a:solidFill>
              </a:rPr>
              <a:t>16</a:t>
            </a:r>
            <a:r>
              <a:rPr lang="fr-FR" sz="1800" b="1" dirty="0"/>
              <a:t> Eh bien, convertis-toi : sinon je vais venir à toi sans tarder ; avec 	le glaive de ma bouche je les combattrai.</a:t>
            </a:r>
          </a:p>
          <a:p>
            <a:pPr marL="0" indent="0">
              <a:buNone/>
            </a:pPr>
            <a:r>
              <a:rPr lang="fr-FR" sz="1800" b="1" dirty="0">
                <a:solidFill>
                  <a:srgbClr val="FF0000"/>
                </a:solidFill>
              </a:rPr>
              <a:t>17</a:t>
            </a:r>
            <a:r>
              <a:rPr lang="fr-FR" sz="1800" b="1" dirty="0"/>
              <a:t> Celui qui a des oreilles, qu’il entende ce que l’Esprit dit aux Églises. 	Au vainqueur je donnerai de la manne cachée, je lui donnerai un 	caillou blanc, et, inscrit sur ce caillou, un nom nouveau 			que nul ne sait, sauf celui qui le reçoit.</a:t>
            </a:r>
          </a:p>
        </p:txBody>
      </p:sp>
    </p:spTree>
    <p:extLst>
      <p:ext uri="{BB962C8B-B14F-4D97-AF65-F5344CB8AC3E}">
        <p14:creationId xmlns:p14="http://schemas.microsoft.com/office/powerpoint/2010/main" val="41117138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anim calcmode="lin" valueType="num">
                                      <p:cBhvr>
                                        <p:cTn id="8" dur="2000" fill="hold"/>
                                        <p:tgtEl>
                                          <p:spTgt spid="11"/>
                                        </p:tgtEl>
                                        <p:attrNameLst>
                                          <p:attrName>ppt_w</p:attrName>
                                        </p:attrNameLst>
                                      </p:cBhvr>
                                      <p:tavLst>
                                        <p:tav tm="0" fmla="#ppt_w*sin(2.5*pi*$)">
                                          <p:val>
                                            <p:fltVal val="0"/>
                                          </p:val>
                                        </p:tav>
                                        <p:tav tm="100000">
                                          <p:val>
                                            <p:fltVal val="1"/>
                                          </p:val>
                                        </p:tav>
                                      </p:tavLst>
                                    </p:anim>
                                    <p:anim calcmode="lin" valueType="num">
                                      <p:cBhvr>
                                        <p:cTn id="9" dur="2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8">
                                            <p:bg/>
                                          </p:spTgt>
                                        </p:tgtEl>
                                        <p:attrNameLst>
                                          <p:attrName>style.visibility</p:attrName>
                                        </p:attrNameLst>
                                      </p:cBhvr>
                                      <p:to>
                                        <p:strVal val="visible"/>
                                      </p:to>
                                    </p:set>
                                    <p:animEffect transition="in" filter="wipe(left)">
                                      <p:cBhvr>
                                        <p:cTn id="21" dur="500"/>
                                        <p:tgtEl>
                                          <p:spTgt spid="18">
                                            <p:bg/>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8">
                                            <p:txEl>
                                              <p:pRg st="0" end="0"/>
                                            </p:txEl>
                                          </p:spTgt>
                                        </p:tgtEl>
                                        <p:attrNameLst>
                                          <p:attrName>style.visibility</p:attrName>
                                        </p:attrNameLst>
                                      </p:cBhvr>
                                      <p:to>
                                        <p:strVal val="visible"/>
                                      </p:to>
                                    </p:set>
                                    <p:animEffect transition="in" filter="wipe(left)">
                                      <p:cBhvr>
                                        <p:cTn id="26" dur="500"/>
                                        <p:tgtEl>
                                          <p:spTgt spid="18">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8">
                                            <p:txEl>
                                              <p:pRg st="1" end="1"/>
                                            </p:txEl>
                                          </p:spTgt>
                                        </p:tgtEl>
                                        <p:attrNameLst>
                                          <p:attrName>style.visibility</p:attrName>
                                        </p:attrNameLst>
                                      </p:cBhvr>
                                      <p:to>
                                        <p:strVal val="visible"/>
                                      </p:to>
                                    </p:set>
                                    <p:animEffect transition="in" filter="wipe(left)">
                                      <p:cBhvr>
                                        <p:cTn id="31" dur="500"/>
                                        <p:tgtEl>
                                          <p:spTgt spid="18">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8">
                                            <p:txEl>
                                              <p:pRg st="2" end="2"/>
                                            </p:txEl>
                                          </p:spTgt>
                                        </p:tgtEl>
                                        <p:attrNameLst>
                                          <p:attrName>style.visibility</p:attrName>
                                        </p:attrNameLst>
                                      </p:cBhvr>
                                      <p:to>
                                        <p:strVal val="visible"/>
                                      </p:to>
                                    </p:set>
                                    <p:animEffect transition="in" filter="wipe(left)">
                                      <p:cBhvr>
                                        <p:cTn id="36" dur="500"/>
                                        <p:tgtEl>
                                          <p:spTgt spid="18">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8">
                                            <p:txEl>
                                              <p:pRg st="3" end="3"/>
                                            </p:txEl>
                                          </p:spTgt>
                                        </p:tgtEl>
                                        <p:attrNameLst>
                                          <p:attrName>style.visibility</p:attrName>
                                        </p:attrNameLst>
                                      </p:cBhvr>
                                      <p:to>
                                        <p:strVal val="visible"/>
                                      </p:to>
                                    </p:set>
                                    <p:animEffect transition="in" filter="wipe(left)">
                                      <p:cBhvr>
                                        <p:cTn id="41" dur="500"/>
                                        <p:tgtEl>
                                          <p:spTgt spid="18">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8">
                                            <p:txEl>
                                              <p:pRg st="4" end="4"/>
                                            </p:txEl>
                                          </p:spTgt>
                                        </p:tgtEl>
                                        <p:attrNameLst>
                                          <p:attrName>style.visibility</p:attrName>
                                        </p:attrNameLst>
                                      </p:cBhvr>
                                      <p:to>
                                        <p:strVal val="visible"/>
                                      </p:to>
                                    </p:set>
                                    <p:animEffect transition="in" filter="wipe(left)">
                                      <p:cBhvr>
                                        <p:cTn id="46" dur="500"/>
                                        <p:tgtEl>
                                          <p:spTgt spid="18">
                                            <p:txEl>
                                              <p:pRg st="4" end="4"/>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8">
                                            <p:txEl>
                                              <p:pRg st="5" end="5"/>
                                            </p:txEl>
                                          </p:spTgt>
                                        </p:tgtEl>
                                        <p:attrNameLst>
                                          <p:attrName>style.visibility</p:attrName>
                                        </p:attrNameLst>
                                      </p:cBhvr>
                                      <p:to>
                                        <p:strVal val="visible"/>
                                      </p:to>
                                    </p:set>
                                    <p:animEffect transition="in" filter="wipe(left)">
                                      <p:cBhvr>
                                        <p:cTn id="51" dur="500"/>
                                        <p:tgtEl>
                                          <p:spTgt spid="18">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left)">
                                      <p:cBhvr>
                                        <p:cTn id="56" dur="500"/>
                                        <p:tgtEl>
                                          <p:spTgt spid="6"/>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ipe(left)">
                                      <p:cBhvr>
                                        <p:cTn id="61" dur="500"/>
                                        <p:tgtEl>
                                          <p:spTgt spid="5"/>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wipe(left)">
                                      <p:cBhvr>
                                        <p:cTn id="66" dur="500"/>
                                        <p:tgtEl>
                                          <p:spTgt spid="12"/>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2"/>
                                        </p:tgtEl>
                                        <p:attrNameLst>
                                          <p:attrName>style.visibility</p:attrName>
                                        </p:attrNameLst>
                                      </p:cBhvr>
                                      <p:to>
                                        <p:strVal val="visible"/>
                                      </p:to>
                                    </p:set>
                                    <p:animEffect transition="in" filter="wipe(left)">
                                      <p:cBhvr>
                                        <p:cTn id="71" dur="500"/>
                                        <p:tgtEl>
                                          <p:spTgt spid="2"/>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7"/>
                                        </p:tgtEl>
                                        <p:attrNameLst>
                                          <p:attrName>style.visibility</p:attrName>
                                        </p:attrNameLst>
                                      </p:cBhvr>
                                      <p:to>
                                        <p:strVal val="visible"/>
                                      </p:to>
                                    </p:set>
                                    <p:animEffect transition="in" filter="wipe(left)">
                                      <p:cBhvr>
                                        <p:cTn id="76" dur="500"/>
                                        <p:tgtEl>
                                          <p:spTgt spid="7"/>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wipe(left)">
                                      <p:cBhvr>
                                        <p:cTn id="81" dur="500"/>
                                        <p:tgtEl>
                                          <p:spTgt spid="13"/>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wipe(left)">
                                      <p:cBhvr>
                                        <p:cTn id="86" dur="500"/>
                                        <p:tgtEl>
                                          <p:spTgt spid="14"/>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16"/>
                                        </p:tgtEl>
                                        <p:attrNameLst>
                                          <p:attrName>style.visibility</p:attrName>
                                        </p:attrNameLst>
                                      </p:cBhvr>
                                      <p:to>
                                        <p:strVal val="visible"/>
                                      </p:to>
                                    </p:set>
                                    <p:animEffect transition="in" filter="wipe(left)">
                                      <p:cBhvr>
                                        <p:cTn id="96" dur="500"/>
                                        <p:tgtEl>
                                          <p:spTgt spid="16"/>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8" fill="hold" grpId="0" nodeType="clickEffect">
                                  <p:stCondLst>
                                    <p:cond delay="0"/>
                                  </p:stCondLst>
                                  <p:childTnLst>
                                    <p:set>
                                      <p:cBhvr>
                                        <p:cTn id="100" dur="1" fill="hold">
                                          <p:stCondLst>
                                            <p:cond delay="0"/>
                                          </p:stCondLst>
                                        </p:cTn>
                                        <p:tgtEl>
                                          <p:spTgt spid="8"/>
                                        </p:tgtEl>
                                        <p:attrNameLst>
                                          <p:attrName>style.visibility</p:attrName>
                                        </p:attrNameLst>
                                      </p:cBhvr>
                                      <p:to>
                                        <p:strVal val="visible"/>
                                      </p:to>
                                    </p:set>
                                    <p:animEffect transition="in" filter="wipe(left)">
                                      <p:cBhvr>
                                        <p:cTn id="101" dur="500"/>
                                        <p:tgtEl>
                                          <p:spTgt spid="8"/>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8" fill="hold" grpId="0" nodeType="clickEffect">
                                  <p:stCondLst>
                                    <p:cond delay="0"/>
                                  </p:stCondLst>
                                  <p:childTnLst>
                                    <p:set>
                                      <p:cBhvr>
                                        <p:cTn id="105" dur="1" fill="hold">
                                          <p:stCondLst>
                                            <p:cond delay="0"/>
                                          </p:stCondLst>
                                        </p:cTn>
                                        <p:tgtEl>
                                          <p:spTgt spid="10"/>
                                        </p:tgtEl>
                                        <p:attrNameLst>
                                          <p:attrName>style.visibility</p:attrName>
                                        </p:attrNameLst>
                                      </p:cBhvr>
                                      <p:to>
                                        <p:strVal val="visible"/>
                                      </p:to>
                                    </p:set>
                                    <p:animEffect transition="in" filter="wipe(left)">
                                      <p:cBhvr>
                                        <p:cTn id="10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P spid="10" grpId="0" animBg="1"/>
      <p:bldP spid="12" grpId="0" animBg="1"/>
      <p:bldP spid="13" grpId="0" animBg="1"/>
      <p:bldP spid="14" grpId="0" animBg="1"/>
      <p:bldP spid="15" grpId="0" animBg="1"/>
      <p:bldP spid="16" grpId="0" animBg="1"/>
      <p:bldP spid="11" grpId="0"/>
      <p:bldP spid="18"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9539B-C860-E673-D295-467F42B8A54F}"/>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06A5BABF-F948-ADBF-1FB9-6592A6E248A4}"/>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Le trône de Satan ?</a:t>
            </a:r>
            <a:endParaRPr lang="fr-FR" altLang="fr-FR" sz="3500" b="1" dirty="0">
              <a:solidFill>
                <a:srgbClr val="996633"/>
              </a:solidFill>
            </a:endParaRPr>
          </a:p>
        </p:txBody>
      </p:sp>
      <p:sp>
        <p:nvSpPr>
          <p:cNvPr id="9" name="Text Box 8">
            <a:extLst>
              <a:ext uri="{FF2B5EF4-FFF2-40B4-BE49-F238E27FC236}">
                <a16:creationId xmlns:a16="http://schemas.microsoft.com/office/drawing/2014/main" id="{564CB346-4996-E74F-2089-20DB4FE1B3B7}"/>
              </a:ext>
            </a:extLst>
          </p:cNvPr>
          <p:cNvSpPr txBox="1">
            <a:spLocks noChangeArrowheads="1"/>
          </p:cNvSpPr>
          <p:nvPr/>
        </p:nvSpPr>
        <p:spPr bwMode="auto">
          <a:xfrm>
            <a:off x="1336803" y="1196752"/>
            <a:ext cx="7663181" cy="317009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eaLnBrk="1" hangingPunct="1">
              <a:spcBef>
                <a:spcPct val="0"/>
              </a:spcBef>
              <a:buNone/>
            </a:pPr>
            <a:r>
              <a:rPr lang="fr-FR" altLang="fr-FR" sz="2500" b="1" dirty="0">
                <a:solidFill>
                  <a:srgbClr val="C00000"/>
                </a:solidFill>
                <a:latin typeface="Calibri" panose="020F0502020204030204" pitchFamily="34" charset="0"/>
                <a:cs typeface="Calibri" panose="020F0502020204030204" pitchFamily="34" charset="0"/>
              </a:rPr>
              <a:t>Trois possibilités d’interprétation :</a:t>
            </a:r>
          </a:p>
          <a:p>
            <a:pPr eaLnBrk="1" hangingPunct="1">
              <a:spcBef>
                <a:spcPct val="0"/>
              </a:spcBef>
            </a:pPr>
            <a:r>
              <a:rPr lang="fr-FR" altLang="fr-FR" sz="2500" b="1" dirty="0">
                <a:solidFill>
                  <a:srgbClr val="996633"/>
                </a:solidFill>
                <a:latin typeface="Calibri" panose="020F0502020204030204" pitchFamily="34" charset="0"/>
                <a:cs typeface="Calibri" panose="020F0502020204030204" pitchFamily="34" charset="0"/>
              </a:rPr>
              <a:t>L’empereur romain (mais alors pourquoi Pergame ?)</a:t>
            </a:r>
          </a:p>
          <a:p>
            <a:pPr eaLnBrk="1" hangingPunct="1">
              <a:spcBef>
                <a:spcPct val="0"/>
              </a:spcBef>
            </a:pPr>
            <a:r>
              <a:rPr lang="fr-FR" altLang="fr-FR" sz="2500" b="1" dirty="0">
                <a:solidFill>
                  <a:srgbClr val="0070C0"/>
                </a:solidFill>
                <a:latin typeface="Calibri" panose="020F0502020204030204" pitchFamily="34" charset="0"/>
                <a:cs typeface="Calibri" panose="020F0502020204030204" pitchFamily="34" charset="0"/>
              </a:rPr>
              <a:t>Culte d’</a:t>
            </a:r>
            <a:r>
              <a:rPr lang="fr-FR" altLang="fr-FR" sz="2500" b="1" dirty="0" err="1">
                <a:solidFill>
                  <a:srgbClr val="0070C0"/>
                </a:solidFill>
                <a:latin typeface="Calibri" panose="020F0502020204030204" pitchFamily="34" charset="0"/>
                <a:cs typeface="Calibri" panose="020F0502020204030204" pitchFamily="34" charset="0"/>
              </a:rPr>
              <a:t>Aclépios</a:t>
            </a:r>
            <a:r>
              <a:rPr lang="fr-FR" altLang="fr-FR" sz="2500" b="1" dirty="0">
                <a:solidFill>
                  <a:srgbClr val="0070C0"/>
                </a:solidFill>
                <a:latin typeface="Calibri" panose="020F0502020204030204" pitchFamily="34" charset="0"/>
                <a:cs typeface="Calibri" panose="020F0502020204030204" pitchFamily="34" charset="0"/>
              </a:rPr>
              <a:t>… serpent // Genèse</a:t>
            </a:r>
          </a:p>
          <a:p>
            <a:pPr eaLnBrk="1" hangingPunct="1">
              <a:spcBef>
                <a:spcPct val="0"/>
              </a:spcBef>
            </a:pPr>
            <a:r>
              <a:rPr lang="fr-FR" altLang="fr-FR" sz="2500" b="1" dirty="0">
                <a:solidFill>
                  <a:srgbClr val="00B050"/>
                </a:solidFill>
                <a:latin typeface="Calibri" panose="020F0502020204030204" pitchFamily="34" charset="0"/>
                <a:cs typeface="Calibri" panose="020F0502020204030204" pitchFamily="34" charset="0"/>
              </a:rPr>
              <a:t>Autel de Zeus (ou Athéna ?)</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Sacrifices quasiment 24 h/ 24 h, et notamment HUMAINS</a:t>
            </a:r>
          </a:p>
          <a:p>
            <a:pPr marL="742950" lvl="1" indent="0">
              <a:spcBef>
                <a:spcPct val="0"/>
              </a:spcBef>
              <a:buNone/>
            </a:pPr>
            <a:r>
              <a:rPr lang="fr-FR" altLang="fr-FR" sz="2000" b="1" dirty="0">
                <a:solidFill>
                  <a:srgbClr val="9900CC"/>
                </a:solidFill>
                <a:latin typeface="Calibri" panose="020F0502020204030204" pitchFamily="34" charset="0"/>
                <a:cs typeface="Calibri" panose="020F0502020204030204" pitchFamily="34" charset="0"/>
              </a:rPr>
              <a:t>Plus grande frise de marbre au monde – 110 m. de long</a:t>
            </a:r>
          </a:p>
          <a:p>
            <a:pPr marL="742950" lvl="1" indent="0">
              <a:spcBef>
                <a:spcPct val="0"/>
              </a:spcBef>
              <a:buNone/>
            </a:pPr>
            <a:r>
              <a:rPr lang="fr-FR" altLang="fr-FR" sz="2000" b="1" dirty="0">
                <a:solidFill>
                  <a:srgbClr val="0000FF"/>
                </a:solidFill>
                <a:latin typeface="Calibri" panose="020F0502020204030204" pitchFamily="34" charset="0"/>
                <a:cs typeface="Calibri" panose="020F0502020204030204" pitchFamily="34" charset="0"/>
              </a:rPr>
              <a:t>Reconstitué au milieu du 19</a:t>
            </a:r>
            <a:r>
              <a:rPr lang="fr-FR" altLang="fr-FR" sz="2000" b="1" baseline="30000" dirty="0">
                <a:solidFill>
                  <a:srgbClr val="0000FF"/>
                </a:solidFill>
                <a:latin typeface="Calibri" panose="020F0502020204030204" pitchFamily="34" charset="0"/>
                <a:cs typeface="Calibri" panose="020F0502020204030204" pitchFamily="34" charset="0"/>
              </a:rPr>
              <a:t>e</a:t>
            </a:r>
            <a:r>
              <a:rPr lang="fr-FR" altLang="fr-FR" sz="2000" b="1" dirty="0">
                <a:solidFill>
                  <a:srgbClr val="0000FF"/>
                </a:solidFill>
                <a:latin typeface="Calibri" panose="020F0502020204030204" pitchFamily="34" charset="0"/>
                <a:cs typeface="Calibri" panose="020F0502020204030204" pitchFamily="34" charset="0"/>
              </a:rPr>
              <a:t> s. à… Berlin !</a:t>
            </a:r>
          </a:p>
          <a:p>
            <a:pPr marL="742950" lvl="1" indent="0">
              <a:spcBef>
                <a:spcPct val="0"/>
              </a:spcBef>
              <a:buNone/>
            </a:pPr>
            <a:r>
              <a:rPr lang="fr-FR" altLang="fr-FR" sz="2000" b="1" dirty="0">
                <a:solidFill>
                  <a:srgbClr val="008000"/>
                </a:solidFill>
                <a:latin typeface="Calibri" panose="020F0502020204030204" pitchFamily="34" charset="0"/>
                <a:cs typeface="Calibri" panose="020F0502020204030204" pitchFamily="34" charset="0"/>
              </a:rPr>
              <a:t>Le musée du </a:t>
            </a:r>
            <a:r>
              <a:rPr lang="fr-FR" altLang="fr-FR" sz="2000" b="1" dirty="0" err="1">
                <a:solidFill>
                  <a:srgbClr val="008000"/>
                </a:solidFill>
                <a:latin typeface="Calibri" panose="020F0502020204030204" pitchFamily="34" charset="0"/>
                <a:cs typeface="Calibri" panose="020F0502020204030204" pitchFamily="34" charset="0"/>
              </a:rPr>
              <a:t>Pergamon</a:t>
            </a:r>
            <a:r>
              <a:rPr lang="fr-FR" altLang="fr-FR" sz="2000" b="1" dirty="0">
                <a:solidFill>
                  <a:srgbClr val="008000"/>
                </a:solidFill>
                <a:latin typeface="Calibri" panose="020F0502020204030204" pitchFamily="34" charset="0"/>
                <a:cs typeface="Calibri" panose="020F0502020204030204" pitchFamily="34" charset="0"/>
              </a:rPr>
              <a:t> à Berlin ouvre au public en 1930.</a:t>
            </a:r>
          </a:p>
          <a:p>
            <a:pPr marL="742950" lvl="1" indent="0">
              <a:spcBef>
                <a:spcPct val="0"/>
              </a:spcBef>
              <a:buNone/>
            </a:pPr>
            <a:r>
              <a:rPr lang="fr-FR" altLang="fr-FR" sz="2000" b="1" dirty="0">
                <a:solidFill>
                  <a:srgbClr val="996633"/>
                </a:solidFill>
                <a:latin typeface="Calibri" panose="020F0502020204030204" pitchFamily="34" charset="0"/>
                <a:cs typeface="Calibri" panose="020F0502020204030204" pitchFamily="34" charset="0"/>
              </a:rPr>
              <a:t>Cet autel a la particularité de ressembler à… un trône.</a:t>
            </a:r>
          </a:p>
        </p:txBody>
      </p:sp>
      <p:pic>
        <p:nvPicPr>
          <p:cNvPr id="3" name="Image 2">
            <a:extLst>
              <a:ext uri="{FF2B5EF4-FFF2-40B4-BE49-F238E27FC236}">
                <a16:creationId xmlns:a16="http://schemas.microsoft.com/office/drawing/2014/main" id="{9E3AE7D1-637A-28DB-96C1-3B54DB1439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pic>
        <p:nvPicPr>
          <p:cNvPr id="5" name="Image 4">
            <a:extLst>
              <a:ext uri="{FF2B5EF4-FFF2-40B4-BE49-F238E27FC236}">
                <a16:creationId xmlns:a16="http://schemas.microsoft.com/office/drawing/2014/main" id="{F19D9FAE-F717-E164-D216-57E1DA8488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4314834"/>
            <a:ext cx="4427984" cy="2492471"/>
          </a:xfrm>
          <a:prstGeom prst="rect">
            <a:avLst/>
          </a:prstGeom>
        </p:spPr>
      </p:pic>
      <p:pic>
        <p:nvPicPr>
          <p:cNvPr id="7" name="Image 6">
            <a:extLst>
              <a:ext uri="{FF2B5EF4-FFF2-40B4-BE49-F238E27FC236}">
                <a16:creationId xmlns:a16="http://schemas.microsoft.com/office/drawing/2014/main" id="{E364E1B6-6960-7291-7687-353129E7F9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16715" y="4314834"/>
            <a:ext cx="3625413" cy="2492471"/>
          </a:xfrm>
          <a:prstGeom prst="rect">
            <a:avLst/>
          </a:prstGeom>
        </p:spPr>
      </p:pic>
    </p:spTree>
    <p:extLst>
      <p:ext uri="{BB962C8B-B14F-4D97-AF65-F5344CB8AC3E}">
        <p14:creationId xmlns:p14="http://schemas.microsoft.com/office/powerpoint/2010/main" val="17122964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wipe(left)">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wipe(left)">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wipe(left)">
                                      <p:cBhvr>
                                        <p:cTn id="32" dur="500"/>
                                        <p:tgtEl>
                                          <p:spTgt spid="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wipe(left)">
                                      <p:cBhvr>
                                        <p:cTn id="37" dur="500"/>
                                        <p:tgtEl>
                                          <p:spTgt spid="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
                                            <p:txEl>
                                              <p:pRg st="7" end="7"/>
                                            </p:txEl>
                                          </p:spTgt>
                                        </p:tgtEl>
                                        <p:attrNameLst>
                                          <p:attrName>style.visibility</p:attrName>
                                        </p:attrNameLst>
                                      </p:cBhvr>
                                      <p:to>
                                        <p:strVal val="visible"/>
                                      </p:to>
                                    </p:set>
                                    <p:animEffect transition="in" filter="wipe(left)">
                                      <p:cBhvr>
                                        <p:cTn id="42" dur="500"/>
                                        <p:tgtEl>
                                          <p:spTgt spid="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9">
                                            <p:txEl>
                                              <p:pRg st="8" end="8"/>
                                            </p:txEl>
                                          </p:spTgt>
                                        </p:tgtEl>
                                        <p:attrNameLst>
                                          <p:attrName>style.visibility</p:attrName>
                                        </p:attrNameLst>
                                      </p:cBhvr>
                                      <p:to>
                                        <p:strVal val="visible"/>
                                      </p:to>
                                    </p:set>
                                    <p:animEffect transition="in" filter="wipe(left)">
                                      <p:cBhvr>
                                        <p:cTn id="47" dur="500"/>
                                        <p:tgtEl>
                                          <p:spTgt spid="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wheel(1)">
                                      <p:cBhvr>
                                        <p:cTn id="52" dur="20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nodeType="click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heel(1)">
                                      <p:cBhvr>
                                        <p:cTn id="5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F9885-47F4-211A-3657-05946939D8D6}"/>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2C2F281E-214E-2441-F11D-28110F788108}"/>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Le trône de Satan ?</a:t>
            </a:r>
            <a:endParaRPr lang="fr-FR" altLang="fr-FR" sz="3500" b="1" dirty="0">
              <a:solidFill>
                <a:srgbClr val="996633"/>
              </a:solidFill>
            </a:endParaRPr>
          </a:p>
        </p:txBody>
      </p:sp>
      <p:sp>
        <p:nvSpPr>
          <p:cNvPr id="9" name="Text Box 8">
            <a:extLst>
              <a:ext uri="{FF2B5EF4-FFF2-40B4-BE49-F238E27FC236}">
                <a16:creationId xmlns:a16="http://schemas.microsoft.com/office/drawing/2014/main" id="{D991621D-5111-3B33-1C8E-72A67437B7F0}"/>
              </a:ext>
            </a:extLst>
          </p:cNvPr>
          <p:cNvSpPr txBox="1">
            <a:spLocks noChangeArrowheads="1"/>
          </p:cNvSpPr>
          <p:nvPr/>
        </p:nvSpPr>
        <p:spPr bwMode="auto">
          <a:xfrm>
            <a:off x="1336803" y="1196752"/>
            <a:ext cx="7663181" cy="201593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eaLnBrk="1" hangingPunct="1">
              <a:spcBef>
                <a:spcPct val="0"/>
              </a:spcBef>
              <a:buNone/>
            </a:pPr>
            <a:r>
              <a:rPr lang="fr-FR" altLang="fr-FR" sz="2500" b="1" dirty="0">
                <a:solidFill>
                  <a:schemeClr val="accent5">
                    <a:lumMod val="75000"/>
                  </a:schemeClr>
                </a:solidFill>
                <a:latin typeface="Calibri" panose="020F0502020204030204" pitchFamily="34" charset="0"/>
                <a:cs typeface="Calibri" panose="020F0502020204030204" pitchFamily="34" charset="0"/>
              </a:rPr>
              <a:t>Albert Speer – Tribune monumentale de </a:t>
            </a:r>
            <a:r>
              <a:rPr lang="fr-FR" altLang="fr-FR" sz="2500" b="1" dirty="0" err="1">
                <a:solidFill>
                  <a:schemeClr val="accent5">
                    <a:lumMod val="75000"/>
                  </a:schemeClr>
                </a:solidFill>
                <a:latin typeface="Calibri" panose="020F0502020204030204" pitchFamily="34" charset="0"/>
                <a:cs typeface="Calibri" panose="020F0502020204030204" pitchFamily="34" charset="0"/>
              </a:rPr>
              <a:t>Nüremberg</a:t>
            </a:r>
            <a:endParaRPr lang="fr-FR" altLang="fr-FR" sz="2500" b="1" dirty="0">
              <a:solidFill>
                <a:schemeClr val="accent5">
                  <a:lumMod val="75000"/>
                </a:schemeClr>
              </a:solidFill>
              <a:latin typeface="Calibri" panose="020F0502020204030204" pitchFamily="34" charset="0"/>
              <a:cs typeface="Calibri" panose="020F0502020204030204" pitchFamily="34" charset="0"/>
            </a:endParaRPr>
          </a:p>
          <a:p>
            <a:pPr eaLnBrk="1" hangingPunct="1">
              <a:spcBef>
                <a:spcPct val="0"/>
              </a:spcBef>
            </a:pPr>
            <a:r>
              <a:rPr lang="fr-FR" altLang="fr-FR" sz="2500" b="1" dirty="0">
                <a:solidFill>
                  <a:srgbClr val="FF0000"/>
                </a:solidFill>
                <a:latin typeface="Calibri" panose="020F0502020204030204" pitchFamily="34" charset="0"/>
                <a:cs typeface="Calibri" panose="020F0502020204030204" pitchFamily="34" charset="0"/>
              </a:rPr>
              <a:t>L’architecte d’Hitler s’est directement inspiré de l’autel de Zeus au </a:t>
            </a:r>
            <a:r>
              <a:rPr lang="fr-FR" altLang="fr-FR" sz="2500" b="1" dirty="0" err="1">
                <a:solidFill>
                  <a:srgbClr val="FF0000"/>
                </a:solidFill>
                <a:latin typeface="Calibri" panose="020F0502020204030204" pitchFamily="34" charset="0"/>
                <a:cs typeface="Calibri" panose="020F0502020204030204" pitchFamily="34" charset="0"/>
              </a:rPr>
              <a:t>Pergamon</a:t>
            </a:r>
            <a:endParaRPr lang="fr-FR" altLang="fr-FR" sz="2500" b="1" dirty="0">
              <a:solidFill>
                <a:srgbClr val="FF0000"/>
              </a:solidFill>
              <a:latin typeface="Calibri" panose="020F0502020204030204" pitchFamily="34" charset="0"/>
              <a:cs typeface="Calibri" panose="020F0502020204030204" pitchFamily="34" charset="0"/>
            </a:endParaRPr>
          </a:p>
          <a:p>
            <a:pPr eaLnBrk="1" hangingPunct="1">
              <a:spcBef>
                <a:spcPct val="0"/>
              </a:spcBef>
            </a:pPr>
            <a:r>
              <a:rPr lang="fr-FR" altLang="fr-FR" sz="2500" b="1" dirty="0">
                <a:latin typeface="Calibri" panose="020F0502020204030204" pitchFamily="34" charset="0"/>
                <a:cs typeface="Calibri" panose="020F0502020204030204" pitchFamily="34" charset="0"/>
              </a:rPr>
              <a:t>C’est de là, le 13 septembre 1935, qu’ont été proclamées les lois de </a:t>
            </a:r>
            <a:r>
              <a:rPr lang="fr-FR" altLang="fr-FR" sz="2500" b="1" dirty="0" err="1">
                <a:latin typeface="Calibri" panose="020F0502020204030204" pitchFamily="34" charset="0"/>
                <a:cs typeface="Calibri" panose="020F0502020204030204" pitchFamily="34" charset="0"/>
              </a:rPr>
              <a:t>Nüremberg</a:t>
            </a:r>
            <a:r>
              <a:rPr lang="fr-FR" altLang="fr-FR" sz="2500" b="1" dirty="0">
                <a:latin typeface="Calibri" panose="020F0502020204030204" pitchFamily="34" charset="0"/>
                <a:cs typeface="Calibri" panose="020F0502020204030204" pitchFamily="34" charset="0"/>
              </a:rPr>
              <a:t>, antisémites</a:t>
            </a:r>
            <a:endParaRPr lang="fr-FR" altLang="fr-FR" sz="2000" b="1" dirty="0">
              <a:latin typeface="Calibri" panose="020F0502020204030204" pitchFamily="34" charset="0"/>
              <a:cs typeface="Calibri" panose="020F0502020204030204" pitchFamily="34" charset="0"/>
            </a:endParaRPr>
          </a:p>
        </p:txBody>
      </p:sp>
      <p:pic>
        <p:nvPicPr>
          <p:cNvPr id="3" name="Image 2">
            <a:extLst>
              <a:ext uri="{FF2B5EF4-FFF2-40B4-BE49-F238E27FC236}">
                <a16:creationId xmlns:a16="http://schemas.microsoft.com/office/drawing/2014/main" id="{97218575-8106-D613-8F75-1783B8AE7B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pic>
        <p:nvPicPr>
          <p:cNvPr id="4" name="Image 3">
            <a:extLst>
              <a:ext uri="{FF2B5EF4-FFF2-40B4-BE49-F238E27FC236}">
                <a16:creationId xmlns:a16="http://schemas.microsoft.com/office/drawing/2014/main" id="{01757A6D-B911-DE06-28CE-3380FAB3BA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744" y="3198398"/>
            <a:ext cx="5112754" cy="3629744"/>
          </a:xfrm>
          <a:prstGeom prst="rect">
            <a:avLst/>
          </a:prstGeom>
        </p:spPr>
      </p:pic>
    </p:spTree>
    <p:extLst>
      <p:ext uri="{BB962C8B-B14F-4D97-AF65-F5344CB8AC3E}">
        <p14:creationId xmlns:p14="http://schemas.microsoft.com/office/powerpoint/2010/main" val="33456217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randombar(horizont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B6A36-95D7-BF48-AA98-AA7F3EFB6A4C}"/>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B2685089-9C69-ACCC-62B9-EBA36AF9FA99}"/>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Pergame et nous…</a:t>
            </a:r>
            <a:endParaRPr lang="fr-FR" altLang="fr-FR" sz="3500" b="1" dirty="0">
              <a:solidFill>
                <a:srgbClr val="996633"/>
              </a:solidFill>
            </a:endParaRPr>
          </a:p>
        </p:txBody>
      </p:sp>
      <p:sp>
        <p:nvSpPr>
          <p:cNvPr id="9" name="Text Box 8">
            <a:extLst>
              <a:ext uri="{FF2B5EF4-FFF2-40B4-BE49-F238E27FC236}">
                <a16:creationId xmlns:a16="http://schemas.microsoft.com/office/drawing/2014/main" id="{A3F764B9-6B0D-30E0-67E8-3BC69AF9719D}"/>
              </a:ext>
            </a:extLst>
          </p:cNvPr>
          <p:cNvSpPr txBox="1">
            <a:spLocks noChangeArrowheads="1"/>
          </p:cNvSpPr>
          <p:nvPr/>
        </p:nvSpPr>
        <p:spPr bwMode="auto">
          <a:xfrm>
            <a:off x="1336803" y="1285802"/>
            <a:ext cx="7699693" cy="517064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fr-FR" altLang="fr-FR" sz="2500" b="1" dirty="0">
                <a:solidFill>
                  <a:srgbClr val="C00000"/>
                </a:solidFill>
                <a:latin typeface="Calibri" panose="020F0502020204030204" pitchFamily="34" charset="0"/>
                <a:cs typeface="Calibri" panose="020F0502020204030204" pitchFamily="34" charset="0"/>
              </a:rPr>
              <a:t>Le trône de Satan</a:t>
            </a:r>
          </a:p>
          <a:p>
            <a:pPr marL="742950" lvl="1" indent="0">
              <a:spcBef>
                <a:spcPct val="0"/>
              </a:spcBef>
              <a:buNone/>
            </a:pPr>
            <a:r>
              <a:rPr lang="fr-FR" altLang="fr-FR" sz="2000" b="1" dirty="0">
                <a:solidFill>
                  <a:srgbClr val="9900CC"/>
                </a:solidFill>
                <a:latin typeface="Calibri" panose="020F0502020204030204" pitchFamily="34" charset="0"/>
                <a:cs typeface="Calibri" panose="020F0502020204030204" pitchFamily="34" charset="0"/>
              </a:rPr>
              <a:t>Y avait-il ici une prophétie liée à Hitler ?</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Y avait-il une condamnation des serpents guérisseurs ?</a:t>
            </a:r>
          </a:p>
          <a:p>
            <a:pPr marL="742950" lvl="1" indent="0">
              <a:spcBef>
                <a:spcPct val="0"/>
              </a:spcBef>
              <a:buNone/>
            </a:pPr>
            <a:r>
              <a:rPr lang="fr-FR" altLang="fr-FR" sz="2000" b="1" dirty="0">
                <a:solidFill>
                  <a:srgbClr val="9900CC"/>
                </a:solidFill>
                <a:latin typeface="Calibri" panose="020F0502020204030204" pitchFamily="34" charset="0"/>
                <a:cs typeface="Calibri" panose="020F0502020204030204" pitchFamily="34" charset="0"/>
              </a:rPr>
              <a:t>Cela fait partie des éléments discutés aujourd’hui encore</a:t>
            </a:r>
          </a:p>
          <a:p>
            <a:pPr marL="742950" lvl="1" indent="0">
              <a:spcBef>
                <a:spcPct val="0"/>
              </a:spcBef>
              <a:buNone/>
            </a:pPr>
            <a:r>
              <a:rPr lang="fr-FR" altLang="fr-FR" sz="2000" b="1" dirty="0">
                <a:latin typeface="Calibri" panose="020F0502020204030204" pitchFamily="34" charset="0"/>
                <a:cs typeface="Calibri" panose="020F0502020204030204" pitchFamily="34" charset="0"/>
              </a:rPr>
              <a:t>Toujours est-il que les coïncidences sont folles avec le IIIe Reich</a:t>
            </a:r>
          </a:p>
          <a:p>
            <a:pPr marL="742950" lvl="1" indent="0">
              <a:spcBef>
                <a:spcPct val="0"/>
              </a:spcBef>
              <a:buNone/>
            </a:pPr>
            <a:r>
              <a:rPr lang="fr-FR" altLang="fr-FR" sz="2000" b="1" dirty="0">
                <a:solidFill>
                  <a:srgbClr val="FF0000"/>
                </a:solidFill>
                <a:latin typeface="Calibri" panose="020F0502020204030204" pitchFamily="34" charset="0"/>
                <a:cs typeface="Calibri" panose="020F0502020204030204" pitchFamily="34" charset="0"/>
              </a:rPr>
              <a:t>Cette lettre du Christ voulait-elle avertir de cela ?</a:t>
            </a:r>
          </a:p>
          <a:p>
            <a:pPr marL="742950" lvl="1" indent="0">
              <a:spcBef>
                <a:spcPct val="0"/>
              </a:spcBef>
              <a:buNone/>
            </a:pPr>
            <a:r>
              <a:rPr lang="fr-FR" altLang="fr-FR" sz="2000" b="1" dirty="0">
                <a:solidFill>
                  <a:srgbClr val="0070C0"/>
                </a:solidFill>
                <a:latin typeface="Calibri" panose="020F0502020204030204" pitchFamily="34" charset="0"/>
                <a:cs typeface="Calibri" panose="020F0502020204030204" pitchFamily="34" charset="0"/>
              </a:rPr>
              <a:t>Est-ce plutôt l’ENSEMBLE des éléments problématiques à Pergame à l’époque qui en faisaient le trône de Satan ?</a:t>
            </a:r>
          </a:p>
          <a:p>
            <a:pPr lvl="1">
              <a:spcBef>
                <a:spcPct val="0"/>
              </a:spcBef>
              <a:buFontTx/>
              <a:buChar char="-"/>
            </a:pPr>
            <a:r>
              <a:rPr lang="fr-FR" altLang="fr-FR" sz="2000" b="1" dirty="0">
                <a:solidFill>
                  <a:srgbClr val="0000FF"/>
                </a:solidFill>
                <a:latin typeface="Calibri" panose="020F0502020204030204" pitchFamily="34" charset="0"/>
                <a:cs typeface="Calibri" panose="020F0502020204030204" pitchFamily="34" charset="0"/>
              </a:rPr>
              <a:t>Culte du Serpent, pratiques douteuses avec des serpents</a:t>
            </a:r>
          </a:p>
          <a:p>
            <a:pPr lvl="1">
              <a:spcBef>
                <a:spcPct val="0"/>
              </a:spcBef>
              <a:buFontTx/>
              <a:buChar char="-"/>
            </a:pPr>
            <a:r>
              <a:rPr lang="fr-FR" altLang="fr-FR" sz="2000" b="1" dirty="0">
                <a:solidFill>
                  <a:srgbClr val="0070C0"/>
                </a:solidFill>
                <a:latin typeface="Calibri" panose="020F0502020204030204" pitchFamily="34" charset="0"/>
                <a:cs typeface="Calibri" panose="020F0502020204030204" pitchFamily="34" charset="0"/>
              </a:rPr>
              <a:t>Sacrifices humains</a:t>
            </a:r>
          </a:p>
          <a:p>
            <a:pPr lvl="1">
              <a:spcBef>
                <a:spcPct val="0"/>
              </a:spcBef>
              <a:buFontTx/>
              <a:buChar char="-"/>
            </a:pPr>
            <a:r>
              <a:rPr lang="fr-FR" altLang="fr-FR" sz="2000" b="1" dirty="0">
                <a:solidFill>
                  <a:srgbClr val="0000FF"/>
                </a:solidFill>
                <a:latin typeface="Calibri" panose="020F0502020204030204" pitchFamily="34" charset="0"/>
                <a:cs typeface="Calibri" panose="020F0502020204030204" pitchFamily="34" charset="0"/>
              </a:rPr>
              <a:t>Persécution des croyants par l’empire</a:t>
            </a:r>
          </a:p>
          <a:p>
            <a:pPr lvl="1">
              <a:spcBef>
                <a:spcPct val="0"/>
              </a:spcBef>
              <a:buFontTx/>
              <a:buChar char="-"/>
            </a:pPr>
            <a:r>
              <a:rPr lang="fr-FR" altLang="fr-FR" sz="2000" b="1" dirty="0">
                <a:solidFill>
                  <a:srgbClr val="0070C0"/>
                </a:solidFill>
                <a:latin typeface="Calibri" panose="020F0502020204030204" pitchFamily="34" charset="0"/>
                <a:cs typeface="Calibri" panose="020F0502020204030204" pitchFamily="34" charset="0"/>
              </a:rPr>
              <a:t>Tentation de mêler politique et religieux pour dominer</a:t>
            </a:r>
          </a:p>
          <a:p>
            <a:pPr lvl="1">
              <a:spcBef>
                <a:spcPct val="0"/>
              </a:spcBef>
              <a:buFontTx/>
              <a:buChar char="-"/>
            </a:pPr>
            <a:r>
              <a:rPr lang="fr-FR" altLang="fr-FR" sz="2000" b="1" dirty="0">
                <a:solidFill>
                  <a:srgbClr val="FF0000"/>
                </a:solidFill>
                <a:latin typeface="Calibri" panose="020F0502020204030204" pitchFamily="34" charset="0"/>
                <a:cs typeface="Calibri" panose="020F0502020204030204" pitchFamily="34" charset="0"/>
              </a:rPr>
              <a:t>… tout cela faisait de Pergame un lieu occulte et dangereux</a:t>
            </a:r>
          </a:p>
          <a:p>
            <a:pPr eaLnBrk="1" hangingPunct="1">
              <a:spcBef>
                <a:spcPct val="0"/>
              </a:spcBef>
            </a:pPr>
            <a:r>
              <a:rPr lang="fr-FR" altLang="fr-FR" sz="2500" b="1" dirty="0" err="1">
                <a:solidFill>
                  <a:srgbClr val="996633"/>
                </a:solidFill>
                <a:latin typeface="Calibri" panose="020F0502020204030204" pitchFamily="34" charset="0"/>
                <a:cs typeface="Calibri" panose="020F0502020204030204" pitchFamily="34" charset="0"/>
              </a:rPr>
              <a:t>Bergama</a:t>
            </a:r>
            <a:r>
              <a:rPr lang="fr-FR" altLang="fr-FR" sz="2500" b="1" dirty="0">
                <a:solidFill>
                  <a:srgbClr val="996633"/>
                </a:solidFill>
                <a:latin typeface="Calibri" panose="020F0502020204030204" pitchFamily="34" charset="0"/>
                <a:cs typeface="Calibri" panose="020F0502020204030204" pitchFamily="34" charset="0"/>
              </a:rPr>
              <a:t> aujourd’hui</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Beaucoup de gens viennent en « pèlerinage » pour ces raisons</a:t>
            </a:r>
          </a:p>
          <a:p>
            <a:pPr marL="742950" lvl="1" indent="0">
              <a:spcBef>
                <a:spcPct val="0"/>
              </a:spcBef>
              <a:buNone/>
            </a:pPr>
            <a:r>
              <a:rPr lang="fr-FR" altLang="fr-FR" sz="2000" b="1" dirty="0">
                <a:solidFill>
                  <a:srgbClr val="996633"/>
                </a:solidFill>
                <a:latin typeface="Calibri" panose="020F0502020204030204" pitchFamily="34" charset="0"/>
                <a:cs typeface="Calibri" panose="020F0502020204030204" pitchFamily="34" charset="0"/>
              </a:rPr>
              <a:t>Ce n’est qu’une petite bourgade aujourd’hui</a:t>
            </a:r>
          </a:p>
        </p:txBody>
      </p:sp>
      <p:pic>
        <p:nvPicPr>
          <p:cNvPr id="3" name="Image 2">
            <a:extLst>
              <a:ext uri="{FF2B5EF4-FFF2-40B4-BE49-F238E27FC236}">
                <a16:creationId xmlns:a16="http://schemas.microsoft.com/office/drawing/2014/main" id="{835BF758-3616-65D4-45C6-BDED54B27A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spTree>
    <p:extLst>
      <p:ext uri="{BB962C8B-B14F-4D97-AF65-F5344CB8AC3E}">
        <p14:creationId xmlns:p14="http://schemas.microsoft.com/office/powerpoint/2010/main" val="4007164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wipe(left)">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wipe(left)">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wipe(left)">
                                      <p:cBhvr>
                                        <p:cTn id="32" dur="500"/>
                                        <p:tgtEl>
                                          <p:spTgt spid="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wipe(left)">
                                      <p:cBhvr>
                                        <p:cTn id="37" dur="500"/>
                                        <p:tgtEl>
                                          <p:spTgt spid="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
                                            <p:txEl>
                                              <p:pRg st="7" end="7"/>
                                            </p:txEl>
                                          </p:spTgt>
                                        </p:tgtEl>
                                        <p:attrNameLst>
                                          <p:attrName>style.visibility</p:attrName>
                                        </p:attrNameLst>
                                      </p:cBhvr>
                                      <p:to>
                                        <p:strVal val="visible"/>
                                      </p:to>
                                    </p:set>
                                    <p:animEffect transition="in" filter="wipe(left)">
                                      <p:cBhvr>
                                        <p:cTn id="42" dur="500"/>
                                        <p:tgtEl>
                                          <p:spTgt spid="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9">
                                            <p:txEl>
                                              <p:pRg st="8" end="8"/>
                                            </p:txEl>
                                          </p:spTgt>
                                        </p:tgtEl>
                                        <p:attrNameLst>
                                          <p:attrName>style.visibility</p:attrName>
                                        </p:attrNameLst>
                                      </p:cBhvr>
                                      <p:to>
                                        <p:strVal val="visible"/>
                                      </p:to>
                                    </p:set>
                                    <p:animEffect transition="in" filter="wipe(left)">
                                      <p:cBhvr>
                                        <p:cTn id="47" dur="500"/>
                                        <p:tgtEl>
                                          <p:spTgt spid="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9">
                                            <p:txEl>
                                              <p:pRg st="9" end="9"/>
                                            </p:txEl>
                                          </p:spTgt>
                                        </p:tgtEl>
                                        <p:attrNameLst>
                                          <p:attrName>style.visibility</p:attrName>
                                        </p:attrNameLst>
                                      </p:cBhvr>
                                      <p:to>
                                        <p:strVal val="visible"/>
                                      </p:to>
                                    </p:set>
                                    <p:animEffect transition="in" filter="wipe(left)">
                                      <p:cBhvr>
                                        <p:cTn id="52" dur="500"/>
                                        <p:tgtEl>
                                          <p:spTgt spid="9">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9">
                                            <p:txEl>
                                              <p:pRg st="10" end="10"/>
                                            </p:txEl>
                                          </p:spTgt>
                                        </p:tgtEl>
                                        <p:attrNameLst>
                                          <p:attrName>style.visibility</p:attrName>
                                        </p:attrNameLst>
                                      </p:cBhvr>
                                      <p:to>
                                        <p:strVal val="visible"/>
                                      </p:to>
                                    </p:set>
                                    <p:animEffect transition="in" filter="wipe(left)">
                                      <p:cBhvr>
                                        <p:cTn id="57" dur="500"/>
                                        <p:tgtEl>
                                          <p:spTgt spid="9">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9">
                                            <p:txEl>
                                              <p:pRg st="11" end="11"/>
                                            </p:txEl>
                                          </p:spTgt>
                                        </p:tgtEl>
                                        <p:attrNameLst>
                                          <p:attrName>style.visibility</p:attrName>
                                        </p:attrNameLst>
                                      </p:cBhvr>
                                      <p:to>
                                        <p:strVal val="visible"/>
                                      </p:to>
                                    </p:set>
                                    <p:animEffect transition="in" filter="wipe(left)">
                                      <p:cBhvr>
                                        <p:cTn id="62" dur="500"/>
                                        <p:tgtEl>
                                          <p:spTgt spid="9">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9">
                                            <p:txEl>
                                              <p:pRg st="12" end="12"/>
                                            </p:txEl>
                                          </p:spTgt>
                                        </p:tgtEl>
                                        <p:attrNameLst>
                                          <p:attrName>style.visibility</p:attrName>
                                        </p:attrNameLst>
                                      </p:cBhvr>
                                      <p:to>
                                        <p:strVal val="visible"/>
                                      </p:to>
                                    </p:set>
                                    <p:animEffect transition="in" filter="wipe(left)">
                                      <p:cBhvr>
                                        <p:cTn id="67" dur="500"/>
                                        <p:tgtEl>
                                          <p:spTgt spid="9">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9">
                                            <p:txEl>
                                              <p:pRg st="13" end="13"/>
                                            </p:txEl>
                                          </p:spTgt>
                                        </p:tgtEl>
                                        <p:attrNameLst>
                                          <p:attrName>style.visibility</p:attrName>
                                        </p:attrNameLst>
                                      </p:cBhvr>
                                      <p:to>
                                        <p:strVal val="visible"/>
                                      </p:to>
                                    </p:set>
                                    <p:animEffect transition="in" filter="wipe(left)">
                                      <p:cBhvr>
                                        <p:cTn id="72" dur="500"/>
                                        <p:tgtEl>
                                          <p:spTgt spid="9">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9">
                                            <p:txEl>
                                              <p:pRg st="14" end="14"/>
                                            </p:txEl>
                                          </p:spTgt>
                                        </p:tgtEl>
                                        <p:attrNameLst>
                                          <p:attrName>style.visibility</p:attrName>
                                        </p:attrNameLst>
                                      </p:cBhvr>
                                      <p:to>
                                        <p:strVal val="visible"/>
                                      </p:to>
                                    </p:set>
                                    <p:animEffect transition="in" filter="wipe(left)">
                                      <p:cBhvr>
                                        <p:cTn id="77" dur="500"/>
                                        <p:tgtEl>
                                          <p:spTgt spid="9">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DFA7B-4C8A-2EF9-59CE-C566F93F218F}"/>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4357BE6F-93F4-B22D-A9C3-35FD6FC2B218}"/>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Pergame et nous…</a:t>
            </a:r>
            <a:endParaRPr lang="fr-FR" altLang="fr-FR" sz="3500" b="1" dirty="0">
              <a:solidFill>
                <a:srgbClr val="996633"/>
              </a:solidFill>
            </a:endParaRPr>
          </a:p>
        </p:txBody>
      </p:sp>
      <p:sp>
        <p:nvSpPr>
          <p:cNvPr id="9" name="Text Box 8">
            <a:extLst>
              <a:ext uri="{FF2B5EF4-FFF2-40B4-BE49-F238E27FC236}">
                <a16:creationId xmlns:a16="http://schemas.microsoft.com/office/drawing/2014/main" id="{F41B23E3-FAC2-B7A8-0B65-F0A14A3A2F77}"/>
              </a:ext>
            </a:extLst>
          </p:cNvPr>
          <p:cNvSpPr txBox="1">
            <a:spLocks noChangeArrowheads="1"/>
          </p:cNvSpPr>
          <p:nvPr/>
        </p:nvSpPr>
        <p:spPr bwMode="auto">
          <a:xfrm>
            <a:off x="1336803" y="1285802"/>
            <a:ext cx="7699693" cy="555536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fr-FR" altLang="fr-FR" sz="2500" b="1" dirty="0">
                <a:solidFill>
                  <a:srgbClr val="C00000"/>
                </a:solidFill>
                <a:latin typeface="Calibri" panose="020F0502020204030204" pitchFamily="34" charset="0"/>
                <a:cs typeface="Calibri" panose="020F0502020204030204" pitchFamily="34" charset="0"/>
              </a:rPr>
              <a:t>Le trône de Satan de ma vie</a:t>
            </a:r>
          </a:p>
          <a:p>
            <a:pPr marL="742950" lvl="1" indent="0">
              <a:spcBef>
                <a:spcPct val="0"/>
              </a:spcBef>
              <a:buNone/>
            </a:pPr>
            <a:r>
              <a:rPr lang="fr-FR" altLang="fr-FR" sz="2000" b="1" dirty="0">
                <a:solidFill>
                  <a:srgbClr val="9900CC"/>
                </a:solidFill>
                <a:latin typeface="Calibri" panose="020F0502020204030204" pitchFamily="34" charset="0"/>
                <a:cs typeface="Calibri" panose="020F0502020204030204" pitchFamily="34" charset="0"/>
              </a:rPr>
              <a:t>Quels sont les trônes de Satan de ma vie ?</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…Les lieux où je m’assieds qui m’éloignent du Royaume ?</a:t>
            </a:r>
          </a:p>
          <a:p>
            <a:pPr marL="742950" lvl="1" indent="0">
              <a:spcBef>
                <a:spcPct val="0"/>
              </a:spcBef>
              <a:buNone/>
            </a:pPr>
            <a:r>
              <a:rPr lang="fr-FR" altLang="fr-FR" sz="2000" b="1" dirty="0">
                <a:solidFill>
                  <a:srgbClr val="FF0000"/>
                </a:solidFill>
                <a:latin typeface="Calibri" panose="020F0502020204030204" pitchFamily="34" charset="0"/>
                <a:cs typeface="Calibri" panose="020F0502020204030204" pitchFamily="34" charset="0"/>
              </a:rPr>
              <a:t>…Les personnes sur lesquelles je m’assieds ?</a:t>
            </a:r>
          </a:p>
          <a:p>
            <a:pPr marL="742950" lvl="1" indent="0">
              <a:spcBef>
                <a:spcPct val="0"/>
              </a:spcBef>
              <a:buNone/>
            </a:pPr>
            <a:r>
              <a:rPr lang="fr-FR" altLang="fr-FR" sz="2000" b="1" dirty="0">
                <a:solidFill>
                  <a:srgbClr val="0070C0"/>
                </a:solidFill>
                <a:latin typeface="Calibri" panose="020F0502020204030204" pitchFamily="34" charset="0"/>
                <a:cs typeface="Calibri" panose="020F0502020204030204" pitchFamily="34" charset="0"/>
              </a:rPr>
              <a:t>…Les règles sur lesquelles je m’assieds ?</a:t>
            </a:r>
          </a:p>
          <a:p>
            <a:pPr eaLnBrk="1" hangingPunct="1">
              <a:spcBef>
                <a:spcPct val="0"/>
              </a:spcBef>
            </a:pPr>
            <a:r>
              <a:rPr lang="fr-FR" altLang="fr-FR" sz="2500" b="1" dirty="0">
                <a:solidFill>
                  <a:srgbClr val="996633"/>
                </a:solidFill>
                <a:latin typeface="Calibri" panose="020F0502020204030204" pitchFamily="34" charset="0"/>
                <a:cs typeface="Calibri" panose="020F0502020204030204" pitchFamily="34" charset="0"/>
              </a:rPr>
              <a:t>Les trônes de Satan du monde</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Y a-t-il, dans le monde, des trônes de Satan d’aujourd’hui ?</a:t>
            </a:r>
          </a:p>
          <a:p>
            <a:pPr marL="742950" lvl="1" indent="0">
              <a:spcBef>
                <a:spcPct val="0"/>
              </a:spcBef>
              <a:buNone/>
            </a:pPr>
            <a:r>
              <a:rPr lang="fr-FR" altLang="fr-FR" sz="2000" b="1" dirty="0">
                <a:solidFill>
                  <a:srgbClr val="C00000"/>
                </a:solidFill>
                <a:latin typeface="Calibri" panose="020F0502020204030204" pitchFamily="34" charset="0"/>
                <a:cs typeface="Calibri" panose="020F0502020204030204" pitchFamily="34" charset="0"/>
              </a:rPr>
              <a:t>Centre d’influences utilisés par Satan ?</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Centres où le pouvoir humain se prend pour un pouvoir divin ?</a:t>
            </a:r>
          </a:p>
          <a:p>
            <a:pPr marL="742950" lvl="1" indent="0">
              <a:spcBef>
                <a:spcPct val="0"/>
              </a:spcBef>
              <a:buNone/>
            </a:pPr>
            <a:r>
              <a:rPr lang="fr-FR" altLang="fr-FR" sz="2000" b="1" dirty="0">
                <a:solidFill>
                  <a:schemeClr val="accent5">
                    <a:lumMod val="75000"/>
                  </a:schemeClr>
                </a:solidFill>
                <a:latin typeface="Calibri" panose="020F0502020204030204" pitchFamily="34" charset="0"/>
                <a:cs typeface="Calibri" panose="020F0502020204030204" pitchFamily="34" charset="0"/>
              </a:rPr>
              <a:t>Lieux où le royaume du mal progresse sur le Royaume de Dieu ?</a:t>
            </a:r>
          </a:p>
          <a:p>
            <a:pPr marL="742950" lvl="1" indent="0">
              <a:spcBef>
                <a:spcPct val="0"/>
              </a:spcBef>
              <a:buNone/>
            </a:pPr>
            <a:r>
              <a:rPr lang="fr-FR" altLang="fr-FR" sz="2000" b="1" dirty="0">
                <a:solidFill>
                  <a:srgbClr val="FF0000"/>
                </a:solidFill>
                <a:latin typeface="Calibri" panose="020F0502020204030204" pitchFamily="34" charset="0"/>
                <a:cs typeface="Calibri" panose="020F0502020204030204" pitchFamily="34" charset="0"/>
              </a:rPr>
              <a:t>Comment éviter ces lieux ?</a:t>
            </a:r>
          </a:p>
          <a:p>
            <a:pPr>
              <a:spcBef>
                <a:spcPct val="0"/>
              </a:spcBef>
            </a:pPr>
            <a:r>
              <a:rPr lang="fr-FR" altLang="fr-FR" sz="2500" b="1" dirty="0">
                <a:solidFill>
                  <a:srgbClr val="008000"/>
                </a:solidFill>
                <a:latin typeface="Calibri" panose="020F0502020204030204" pitchFamily="34" charset="0"/>
                <a:cs typeface="Calibri" panose="020F0502020204030204" pitchFamily="34" charset="0"/>
              </a:rPr>
              <a:t>Encouragement</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Peu importent les trônes de Satan d’hier et d’aujourd’hui</a:t>
            </a:r>
          </a:p>
          <a:p>
            <a:pPr marL="742950" lvl="1" indent="0">
              <a:spcBef>
                <a:spcPct val="0"/>
              </a:spcBef>
              <a:buNone/>
            </a:pPr>
            <a:r>
              <a:rPr lang="fr-FR" altLang="fr-FR" sz="2000" b="1" dirty="0">
                <a:solidFill>
                  <a:srgbClr val="996633"/>
                </a:solidFill>
                <a:latin typeface="Calibri" panose="020F0502020204030204" pitchFamily="34" charset="0"/>
                <a:cs typeface="Calibri" panose="020F0502020204030204" pitchFamily="34" charset="0"/>
              </a:rPr>
              <a:t>Le livre de l’Apocalypse veut nous rendre conscients de l’origine du mal sur terre et des formes qu’il prend.</a:t>
            </a:r>
          </a:p>
          <a:p>
            <a:pPr marL="742950" lvl="1" indent="0">
              <a:spcBef>
                <a:spcPct val="0"/>
              </a:spcBef>
              <a:buNone/>
            </a:pPr>
            <a:r>
              <a:rPr lang="fr-FR" altLang="fr-FR" sz="2000" b="1" dirty="0">
                <a:solidFill>
                  <a:srgbClr val="008000"/>
                </a:solidFill>
                <a:latin typeface="Calibri" panose="020F0502020204030204" pitchFamily="34" charset="0"/>
                <a:cs typeface="Calibri" panose="020F0502020204030204" pitchFamily="34" charset="0"/>
              </a:rPr>
              <a:t>…Mais l’Apocalypse montre que le combat entre Dieu et Satan verra Dieu vainqueur, que nous n’avons pas à avoir peur.</a:t>
            </a:r>
          </a:p>
        </p:txBody>
      </p:sp>
      <p:pic>
        <p:nvPicPr>
          <p:cNvPr id="3" name="Image 2">
            <a:extLst>
              <a:ext uri="{FF2B5EF4-FFF2-40B4-BE49-F238E27FC236}">
                <a16:creationId xmlns:a16="http://schemas.microsoft.com/office/drawing/2014/main" id="{0E42D5FB-206A-1A7F-E903-D22CBA07121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spTree>
    <p:extLst>
      <p:ext uri="{BB962C8B-B14F-4D97-AF65-F5344CB8AC3E}">
        <p14:creationId xmlns:p14="http://schemas.microsoft.com/office/powerpoint/2010/main" val="3627728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wipe(left)">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wipe(left)">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wipe(left)">
                                      <p:cBhvr>
                                        <p:cTn id="32" dur="500"/>
                                        <p:tgtEl>
                                          <p:spTgt spid="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wipe(left)">
                                      <p:cBhvr>
                                        <p:cTn id="37" dur="500"/>
                                        <p:tgtEl>
                                          <p:spTgt spid="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
                                            <p:txEl>
                                              <p:pRg st="7" end="7"/>
                                            </p:txEl>
                                          </p:spTgt>
                                        </p:tgtEl>
                                        <p:attrNameLst>
                                          <p:attrName>style.visibility</p:attrName>
                                        </p:attrNameLst>
                                      </p:cBhvr>
                                      <p:to>
                                        <p:strVal val="visible"/>
                                      </p:to>
                                    </p:set>
                                    <p:animEffect transition="in" filter="wipe(left)">
                                      <p:cBhvr>
                                        <p:cTn id="42" dur="500"/>
                                        <p:tgtEl>
                                          <p:spTgt spid="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9">
                                            <p:txEl>
                                              <p:pRg st="8" end="8"/>
                                            </p:txEl>
                                          </p:spTgt>
                                        </p:tgtEl>
                                        <p:attrNameLst>
                                          <p:attrName>style.visibility</p:attrName>
                                        </p:attrNameLst>
                                      </p:cBhvr>
                                      <p:to>
                                        <p:strVal val="visible"/>
                                      </p:to>
                                    </p:set>
                                    <p:animEffect transition="in" filter="wipe(left)">
                                      <p:cBhvr>
                                        <p:cTn id="47" dur="500"/>
                                        <p:tgtEl>
                                          <p:spTgt spid="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9">
                                            <p:txEl>
                                              <p:pRg st="9" end="9"/>
                                            </p:txEl>
                                          </p:spTgt>
                                        </p:tgtEl>
                                        <p:attrNameLst>
                                          <p:attrName>style.visibility</p:attrName>
                                        </p:attrNameLst>
                                      </p:cBhvr>
                                      <p:to>
                                        <p:strVal val="visible"/>
                                      </p:to>
                                    </p:set>
                                    <p:animEffect transition="in" filter="wipe(left)">
                                      <p:cBhvr>
                                        <p:cTn id="52" dur="500"/>
                                        <p:tgtEl>
                                          <p:spTgt spid="9">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9">
                                            <p:txEl>
                                              <p:pRg st="10" end="10"/>
                                            </p:txEl>
                                          </p:spTgt>
                                        </p:tgtEl>
                                        <p:attrNameLst>
                                          <p:attrName>style.visibility</p:attrName>
                                        </p:attrNameLst>
                                      </p:cBhvr>
                                      <p:to>
                                        <p:strVal val="visible"/>
                                      </p:to>
                                    </p:set>
                                    <p:animEffect transition="in" filter="wipe(left)">
                                      <p:cBhvr>
                                        <p:cTn id="57" dur="500"/>
                                        <p:tgtEl>
                                          <p:spTgt spid="9">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9">
                                            <p:txEl>
                                              <p:pRg st="11" end="11"/>
                                            </p:txEl>
                                          </p:spTgt>
                                        </p:tgtEl>
                                        <p:attrNameLst>
                                          <p:attrName>style.visibility</p:attrName>
                                        </p:attrNameLst>
                                      </p:cBhvr>
                                      <p:to>
                                        <p:strVal val="visible"/>
                                      </p:to>
                                    </p:set>
                                    <p:animEffect transition="in" filter="wipe(left)">
                                      <p:cBhvr>
                                        <p:cTn id="62" dur="500"/>
                                        <p:tgtEl>
                                          <p:spTgt spid="9">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9">
                                            <p:txEl>
                                              <p:pRg st="12" end="12"/>
                                            </p:txEl>
                                          </p:spTgt>
                                        </p:tgtEl>
                                        <p:attrNameLst>
                                          <p:attrName>style.visibility</p:attrName>
                                        </p:attrNameLst>
                                      </p:cBhvr>
                                      <p:to>
                                        <p:strVal val="visible"/>
                                      </p:to>
                                    </p:set>
                                    <p:animEffect transition="in" filter="wipe(left)">
                                      <p:cBhvr>
                                        <p:cTn id="67" dur="500"/>
                                        <p:tgtEl>
                                          <p:spTgt spid="9">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9">
                                            <p:txEl>
                                              <p:pRg st="13" end="13"/>
                                            </p:txEl>
                                          </p:spTgt>
                                        </p:tgtEl>
                                        <p:attrNameLst>
                                          <p:attrName>style.visibility</p:attrName>
                                        </p:attrNameLst>
                                      </p:cBhvr>
                                      <p:to>
                                        <p:strVal val="visible"/>
                                      </p:to>
                                    </p:set>
                                    <p:animEffect transition="in" filter="wipe(left)">
                                      <p:cBhvr>
                                        <p:cTn id="72" dur="500"/>
                                        <p:tgtEl>
                                          <p:spTgt spid="9">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9">
                                            <p:txEl>
                                              <p:pRg st="14" end="14"/>
                                            </p:txEl>
                                          </p:spTgt>
                                        </p:tgtEl>
                                        <p:attrNameLst>
                                          <p:attrName>style.visibility</p:attrName>
                                        </p:attrNameLst>
                                      </p:cBhvr>
                                      <p:to>
                                        <p:strVal val="visible"/>
                                      </p:to>
                                    </p:set>
                                    <p:animEffect transition="in" filter="wipe(left)">
                                      <p:cBhvr>
                                        <p:cTn id="77" dur="500"/>
                                        <p:tgtEl>
                                          <p:spTgt spid="9">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4B691-F7EB-5B43-9BBB-C28615A4907B}"/>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1F6485ED-B56A-8CC8-9241-2C4B9C23D72C}"/>
              </a:ext>
            </a:extLst>
          </p:cNvPr>
          <p:cNvSpPr>
            <a:spLocks noGrp="1"/>
          </p:cNvSpPr>
          <p:nvPr>
            <p:ph type="ctrTitle"/>
          </p:nvPr>
        </p:nvSpPr>
        <p:spPr>
          <a:xfrm>
            <a:off x="2699792" y="3032956"/>
            <a:ext cx="6264696" cy="2124236"/>
          </a:xfrm>
        </p:spPr>
        <p:txBody>
          <a:bodyPr anchor="t">
            <a:normAutofit fontScale="90000"/>
          </a:bodyPr>
          <a:lstStyle/>
          <a:p>
            <a:r>
              <a:rPr lang="fr-CH" sz="3300" b="1" dirty="0">
                <a:solidFill>
                  <a:srgbClr val="002060"/>
                </a:solidFill>
              </a:rPr>
              <a:t>Quatrième Lettre</a:t>
            </a:r>
            <a:br>
              <a:rPr lang="fr-CH" sz="2500" dirty="0">
                <a:solidFill>
                  <a:srgbClr val="0070C0"/>
                </a:solidFill>
              </a:rPr>
            </a:br>
            <a:br>
              <a:rPr lang="fr-CH" sz="2500" dirty="0">
                <a:solidFill>
                  <a:srgbClr val="0070C0"/>
                </a:solidFill>
              </a:rPr>
            </a:br>
            <a:r>
              <a:rPr lang="fr-CH" sz="5600" b="1" dirty="0">
                <a:solidFill>
                  <a:srgbClr val="996633"/>
                </a:solidFill>
              </a:rPr>
              <a:t>Le Christ écrit à</a:t>
            </a:r>
            <a:br>
              <a:rPr lang="fr-CH" sz="5600" b="1" dirty="0">
                <a:solidFill>
                  <a:srgbClr val="996633"/>
                </a:solidFill>
              </a:rPr>
            </a:br>
            <a:r>
              <a:rPr lang="fr-CH" sz="5600" b="1" dirty="0">
                <a:solidFill>
                  <a:srgbClr val="996633"/>
                </a:solidFill>
              </a:rPr>
              <a:t>l’Eglise de </a:t>
            </a:r>
            <a:r>
              <a:rPr lang="fr-CH" sz="5600" b="1" dirty="0" err="1">
                <a:solidFill>
                  <a:srgbClr val="996633"/>
                </a:solidFill>
              </a:rPr>
              <a:t>Thyatire</a:t>
            </a:r>
            <a:br>
              <a:rPr lang="fr-CH" sz="2800" b="1" dirty="0">
                <a:solidFill>
                  <a:srgbClr val="0070C0"/>
                </a:solidFill>
              </a:rPr>
            </a:br>
            <a:br>
              <a:rPr lang="fr-CH" sz="1100" b="1" dirty="0">
                <a:solidFill>
                  <a:srgbClr val="0070C0"/>
                </a:solidFill>
              </a:rPr>
            </a:br>
            <a:r>
              <a:rPr lang="fr-CH" sz="2500" b="1" dirty="0">
                <a:solidFill>
                  <a:srgbClr val="002060"/>
                </a:solidFill>
              </a:rPr>
              <a:t>Aigle, 22 septembre 2026</a:t>
            </a:r>
            <a:br>
              <a:rPr lang="fr-CH" sz="2500" b="1" dirty="0">
                <a:solidFill>
                  <a:srgbClr val="002060"/>
                </a:solidFill>
              </a:rPr>
            </a:br>
            <a:r>
              <a:rPr lang="fr-CH" sz="2500" b="1" dirty="0">
                <a:solidFill>
                  <a:srgbClr val="002060"/>
                </a:solidFill>
              </a:rPr>
              <a:t>Sion, 25 septembre 2026</a:t>
            </a:r>
            <a:endParaRPr lang="fr-CH" sz="5600" b="1" dirty="0">
              <a:solidFill>
                <a:srgbClr val="002060"/>
              </a:solidFill>
            </a:endParaRPr>
          </a:p>
        </p:txBody>
      </p:sp>
      <p:pic>
        <p:nvPicPr>
          <p:cNvPr id="5" name="Image 4">
            <a:extLst>
              <a:ext uri="{FF2B5EF4-FFF2-40B4-BE49-F238E27FC236}">
                <a16:creationId xmlns:a16="http://schemas.microsoft.com/office/drawing/2014/main" id="{AA6CC1DC-0B52-BF7C-9547-7C49C3F740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4365104"/>
            <a:ext cx="792088" cy="711609"/>
          </a:xfrm>
          <a:prstGeom prst="rect">
            <a:avLst/>
          </a:prstGeom>
        </p:spPr>
      </p:pic>
    </p:spTree>
    <p:extLst>
      <p:ext uri="{BB962C8B-B14F-4D97-AF65-F5344CB8AC3E}">
        <p14:creationId xmlns:p14="http://schemas.microsoft.com/office/powerpoint/2010/main" val="9631305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6F7A5-DA40-4BA2-9926-AEB26B69B7B6}"/>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75067939-F0C9-8457-9E71-42E68FFBFEFC}"/>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err="1">
                <a:solidFill>
                  <a:srgbClr val="996633"/>
                </a:solidFill>
              </a:rPr>
              <a:t>Thyatire</a:t>
            </a:r>
            <a:r>
              <a:rPr lang="fr-CH" altLang="fr-FR" sz="3500" b="1" dirty="0">
                <a:solidFill>
                  <a:srgbClr val="996633"/>
                </a:solidFill>
              </a:rPr>
              <a:t>…</a:t>
            </a:r>
            <a:endParaRPr lang="fr-FR" altLang="fr-FR" sz="3500" b="1" dirty="0">
              <a:solidFill>
                <a:srgbClr val="996633"/>
              </a:solidFill>
            </a:endParaRPr>
          </a:p>
        </p:txBody>
      </p:sp>
      <p:sp>
        <p:nvSpPr>
          <p:cNvPr id="9" name="Text Box 8">
            <a:extLst>
              <a:ext uri="{FF2B5EF4-FFF2-40B4-BE49-F238E27FC236}">
                <a16:creationId xmlns:a16="http://schemas.microsoft.com/office/drawing/2014/main" id="{D723EAC4-A0B8-B051-B142-89F75D15D22C}"/>
              </a:ext>
            </a:extLst>
          </p:cNvPr>
          <p:cNvSpPr txBox="1">
            <a:spLocks noChangeArrowheads="1"/>
          </p:cNvSpPr>
          <p:nvPr/>
        </p:nvSpPr>
        <p:spPr bwMode="auto">
          <a:xfrm>
            <a:off x="1336803" y="1196752"/>
            <a:ext cx="7699693" cy="363176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fr-FR" altLang="fr-FR" sz="2500" b="1" dirty="0">
                <a:solidFill>
                  <a:srgbClr val="0000FF"/>
                </a:solidFill>
                <a:latin typeface="Calibri" panose="020F0502020204030204" pitchFamily="34" charset="0"/>
                <a:cs typeface="Calibri" panose="020F0502020204030204" pitchFamily="34" charset="0"/>
              </a:rPr>
              <a:t>La ville des perversions</a:t>
            </a:r>
          </a:p>
          <a:p>
            <a:pPr marL="742950" lvl="1" indent="0">
              <a:spcBef>
                <a:spcPct val="0"/>
              </a:spcBef>
              <a:buNone/>
            </a:pPr>
            <a:r>
              <a:rPr lang="fr-FR" altLang="fr-FR" sz="2000" b="1" dirty="0">
                <a:solidFill>
                  <a:srgbClr val="996633"/>
                </a:solidFill>
                <a:latin typeface="Calibri" panose="020F0502020204030204" pitchFamily="34" charset="0"/>
                <a:cs typeface="Calibri" panose="020F0502020204030204" pitchFamily="34" charset="0"/>
              </a:rPr>
              <a:t>La communauté chrétienne à </a:t>
            </a:r>
            <a:r>
              <a:rPr lang="fr-FR" altLang="fr-FR" sz="2000" b="1" dirty="0" err="1">
                <a:solidFill>
                  <a:srgbClr val="996633"/>
                </a:solidFill>
                <a:latin typeface="Calibri" panose="020F0502020204030204" pitchFamily="34" charset="0"/>
                <a:cs typeface="Calibri" panose="020F0502020204030204" pitchFamily="34" charset="0"/>
              </a:rPr>
              <a:t>Thyatire</a:t>
            </a:r>
            <a:r>
              <a:rPr lang="fr-FR" altLang="fr-FR" sz="2000" b="1" dirty="0">
                <a:solidFill>
                  <a:srgbClr val="996633"/>
                </a:solidFill>
                <a:latin typeface="Calibri" panose="020F0502020204030204" pitchFamily="34" charset="0"/>
                <a:cs typeface="Calibri" panose="020F0502020204030204" pitchFamily="34" charset="0"/>
              </a:rPr>
              <a:t> a dévié très vite</a:t>
            </a:r>
          </a:p>
          <a:p>
            <a:pPr marL="742950" lvl="1" indent="0">
              <a:spcBef>
                <a:spcPct val="0"/>
              </a:spcBef>
              <a:buNone/>
            </a:pPr>
            <a:r>
              <a:rPr lang="fr-FR" altLang="fr-FR" sz="2000" b="1" dirty="0">
                <a:solidFill>
                  <a:srgbClr val="9900CC"/>
                </a:solidFill>
                <a:latin typeface="Calibri" panose="020F0502020204030204" pitchFamily="34" charset="0"/>
                <a:cs typeface="Calibri" panose="020F0502020204030204" pitchFamily="34" charset="0"/>
              </a:rPr>
              <a:t>Une étrange prophétesse, Jézabel, divisait la communauté, peut-être une prostituée. Son influence est grande.</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Certains ont dilué leur foi dans les mœurs dévoyées de ce lieu</a:t>
            </a:r>
          </a:p>
          <a:p>
            <a:pPr marL="742950" lvl="1" indent="0">
              <a:spcBef>
                <a:spcPct val="0"/>
              </a:spcBef>
              <a:buNone/>
            </a:pPr>
            <a:r>
              <a:rPr lang="fr-FR" altLang="fr-FR" sz="2000" b="1" dirty="0">
                <a:solidFill>
                  <a:srgbClr val="FF0000"/>
                </a:solidFill>
                <a:latin typeface="Calibri" panose="020F0502020204030204" pitchFamily="34" charset="0"/>
                <a:cs typeface="Calibri" panose="020F0502020204030204" pitchFamily="34" charset="0"/>
              </a:rPr>
              <a:t>La communauté est en crise au moment où le Christ lui envoie cette lettre par l’intermédiaire de Jean de Patmos</a:t>
            </a:r>
          </a:p>
          <a:p>
            <a:pPr>
              <a:spcBef>
                <a:spcPct val="0"/>
              </a:spcBef>
            </a:pPr>
            <a:r>
              <a:rPr lang="fr-FR" altLang="fr-FR" sz="2500" b="1" dirty="0">
                <a:solidFill>
                  <a:srgbClr val="C00000"/>
                </a:solidFill>
                <a:latin typeface="Calibri" panose="020F0502020204030204" pitchFamily="34" charset="0"/>
                <a:cs typeface="Calibri" panose="020F0502020204030204" pitchFamily="34" charset="0"/>
              </a:rPr>
              <a:t>Bastion protecteur de Pergame</a:t>
            </a:r>
          </a:p>
          <a:p>
            <a:pPr marL="742950" lvl="1" indent="0">
              <a:spcBef>
                <a:spcPct val="0"/>
              </a:spcBef>
              <a:buNone/>
            </a:pPr>
            <a:r>
              <a:rPr lang="fr-FR" altLang="fr-FR" sz="2000" b="1" dirty="0">
                <a:solidFill>
                  <a:schemeClr val="accent5">
                    <a:lumMod val="75000"/>
                  </a:schemeClr>
                </a:solidFill>
                <a:latin typeface="Calibri" panose="020F0502020204030204" pitchFamily="34" charset="0"/>
                <a:cs typeface="Calibri" panose="020F0502020204030204" pitchFamily="34" charset="0"/>
              </a:rPr>
              <a:t>Aujourd’hui </a:t>
            </a:r>
            <a:r>
              <a:rPr lang="fr-FR" altLang="fr-FR" sz="2000" b="1" dirty="0" err="1">
                <a:solidFill>
                  <a:schemeClr val="accent5">
                    <a:lumMod val="75000"/>
                  </a:schemeClr>
                </a:solidFill>
                <a:latin typeface="Calibri" panose="020F0502020204030204" pitchFamily="34" charset="0"/>
                <a:cs typeface="Calibri" panose="020F0502020204030204" pitchFamily="34" charset="0"/>
              </a:rPr>
              <a:t>Akhisar</a:t>
            </a:r>
            <a:r>
              <a:rPr lang="fr-FR" altLang="fr-FR" sz="2000" b="1" dirty="0">
                <a:solidFill>
                  <a:schemeClr val="accent5">
                    <a:lumMod val="75000"/>
                  </a:schemeClr>
                </a:solidFill>
                <a:latin typeface="Calibri" panose="020F0502020204030204" pitchFamily="34" charset="0"/>
                <a:cs typeface="Calibri" panose="020F0502020204030204" pitchFamily="34" charset="0"/>
              </a:rPr>
              <a:t>, en Turquie.</a:t>
            </a:r>
          </a:p>
          <a:p>
            <a:pPr marL="742950" lvl="1" indent="0">
              <a:spcBef>
                <a:spcPct val="0"/>
              </a:spcBef>
              <a:buNone/>
            </a:pPr>
            <a:r>
              <a:rPr lang="fr-FR" altLang="fr-FR" sz="2000" b="1" dirty="0">
                <a:solidFill>
                  <a:srgbClr val="C00000"/>
                </a:solidFill>
                <a:latin typeface="Calibri" panose="020F0502020204030204" pitchFamily="34" charset="0"/>
                <a:cs typeface="Calibri" panose="020F0502020204030204" pitchFamily="34" charset="0"/>
              </a:rPr>
              <a:t>A l’origine, bastion protégeant Pergame, au carrefour des routes menant à l’est, au nord, au sud et à la mer.</a:t>
            </a:r>
          </a:p>
        </p:txBody>
      </p:sp>
      <p:pic>
        <p:nvPicPr>
          <p:cNvPr id="3" name="Image 2">
            <a:extLst>
              <a:ext uri="{FF2B5EF4-FFF2-40B4-BE49-F238E27FC236}">
                <a16:creationId xmlns:a16="http://schemas.microsoft.com/office/drawing/2014/main" id="{2E82061C-DAD4-2344-ED4F-78FEEE9FFD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pic>
        <p:nvPicPr>
          <p:cNvPr id="4" name="Image 3">
            <a:extLst>
              <a:ext uri="{FF2B5EF4-FFF2-40B4-BE49-F238E27FC236}">
                <a16:creationId xmlns:a16="http://schemas.microsoft.com/office/drawing/2014/main" id="{7A8B6A50-6849-9328-F8C7-08B2932A18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1008" y="3463420"/>
            <a:ext cx="7699693" cy="3298736"/>
          </a:xfrm>
          <a:prstGeom prst="rect">
            <a:avLst/>
          </a:prstGeom>
        </p:spPr>
      </p:pic>
      <p:sp>
        <p:nvSpPr>
          <p:cNvPr id="5" name="Ellipse 4">
            <a:extLst>
              <a:ext uri="{FF2B5EF4-FFF2-40B4-BE49-F238E27FC236}">
                <a16:creationId xmlns:a16="http://schemas.microsoft.com/office/drawing/2014/main" id="{0F522EA8-1541-04BB-9257-CB7CFA322CC7}"/>
              </a:ext>
            </a:extLst>
          </p:cNvPr>
          <p:cNvSpPr/>
          <p:nvPr/>
        </p:nvSpPr>
        <p:spPr>
          <a:xfrm>
            <a:off x="3635896" y="5599716"/>
            <a:ext cx="648072" cy="43204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Tree>
    <p:extLst>
      <p:ext uri="{BB962C8B-B14F-4D97-AF65-F5344CB8AC3E}">
        <p14:creationId xmlns:p14="http://schemas.microsoft.com/office/powerpoint/2010/main" val="23836584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Effect transition="in" filter="wipe(left)">
                                      <p:cBhvr>
                                        <p:cTn id="15" dur="500"/>
                                        <p:tgtEl>
                                          <p:spTgt spid="9">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9">
                                            <p:txEl>
                                              <p:pRg st="3" end="3"/>
                                            </p:txEl>
                                          </p:spTgt>
                                        </p:tgtEl>
                                        <p:attrNameLst>
                                          <p:attrName>style.visibility</p:attrName>
                                        </p:attrNameLst>
                                      </p:cBhvr>
                                      <p:to>
                                        <p:strVal val="visible"/>
                                      </p:to>
                                    </p:set>
                                    <p:animEffect transition="in" filter="wipe(left)">
                                      <p:cBhvr>
                                        <p:cTn id="20" dur="500"/>
                                        <p:tgtEl>
                                          <p:spTgt spid="9">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9">
                                            <p:txEl>
                                              <p:pRg st="4" end="4"/>
                                            </p:txEl>
                                          </p:spTgt>
                                        </p:tgtEl>
                                        <p:attrNameLst>
                                          <p:attrName>style.visibility</p:attrName>
                                        </p:attrNameLst>
                                      </p:cBhvr>
                                      <p:to>
                                        <p:strVal val="visible"/>
                                      </p:to>
                                    </p:set>
                                    <p:animEffect transition="in" filter="wipe(left)">
                                      <p:cBhvr>
                                        <p:cTn id="25" dur="500"/>
                                        <p:tgtEl>
                                          <p:spTgt spid="9">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9">
                                            <p:txEl>
                                              <p:pRg st="5" end="5"/>
                                            </p:txEl>
                                          </p:spTgt>
                                        </p:tgtEl>
                                        <p:attrNameLst>
                                          <p:attrName>style.visibility</p:attrName>
                                        </p:attrNameLst>
                                      </p:cBhvr>
                                      <p:to>
                                        <p:strVal val="visible"/>
                                      </p:to>
                                    </p:set>
                                    <p:animEffect transition="in" filter="wipe(left)">
                                      <p:cBhvr>
                                        <p:cTn id="30" dur="500"/>
                                        <p:tgtEl>
                                          <p:spTgt spid="9">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9">
                                            <p:txEl>
                                              <p:pRg st="6" end="6"/>
                                            </p:txEl>
                                          </p:spTgt>
                                        </p:tgtEl>
                                        <p:attrNameLst>
                                          <p:attrName>style.visibility</p:attrName>
                                        </p:attrNameLst>
                                      </p:cBhvr>
                                      <p:to>
                                        <p:strVal val="visible"/>
                                      </p:to>
                                    </p:set>
                                    <p:animEffect transition="in" filter="wipe(left)">
                                      <p:cBhvr>
                                        <p:cTn id="35" dur="500"/>
                                        <p:tgtEl>
                                          <p:spTgt spid="9">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9">
                                            <p:txEl>
                                              <p:pRg st="7" end="7"/>
                                            </p:txEl>
                                          </p:spTgt>
                                        </p:tgtEl>
                                        <p:attrNameLst>
                                          <p:attrName>style.visibility</p:attrName>
                                        </p:attrNameLst>
                                      </p:cBhvr>
                                      <p:to>
                                        <p:strVal val="visible"/>
                                      </p:to>
                                    </p:set>
                                    <p:animEffect transition="in" filter="wipe(left)">
                                      <p:cBhvr>
                                        <p:cTn id="40" dur="500"/>
                                        <p:tgtEl>
                                          <p:spTgt spid="9">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nodeType="click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circle(in)">
                                      <p:cBhvr>
                                        <p:cTn id="45" dur="20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grpId="0" nodeType="click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heel(1)">
                                      <p:cBhvr>
                                        <p:cTn id="5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AA01D-7B2D-5A10-4752-E390C94BB537}"/>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184D2DE3-66D5-5F70-771C-5D8E5E7C5206}"/>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err="1">
                <a:solidFill>
                  <a:srgbClr val="996633"/>
                </a:solidFill>
              </a:rPr>
              <a:t>Thyatire</a:t>
            </a:r>
            <a:r>
              <a:rPr lang="fr-CH" altLang="fr-FR" sz="3500" b="1" dirty="0">
                <a:solidFill>
                  <a:srgbClr val="996633"/>
                </a:solidFill>
              </a:rPr>
              <a:t>…</a:t>
            </a:r>
            <a:endParaRPr lang="fr-FR" altLang="fr-FR" sz="3500" b="1" dirty="0">
              <a:solidFill>
                <a:srgbClr val="996633"/>
              </a:solidFill>
            </a:endParaRPr>
          </a:p>
        </p:txBody>
      </p:sp>
      <p:sp>
        <p:nvSpPr>
          <p:cNvPr id="9" name="Text Box 8">
            <a:extLst>
              <a:ext uri="{FF2B5EF4-FFF2-40B4-BE49-F238E27FC236}">
                <a16:creationId xmlns:a16="http://schemas.microsoft.com/office/drawing/2014/main" id="{D61C0632-83F2-562C-239C-CB56DC239039}"/>
              </a:ext>
            </a:extLst>
          </p:cNvPr>
          <p:cNvSpPr txBox="1">
            <a:spLocks noChangeArrowheads="1"/>
          </p:cNvSpPr>
          <p:nvPr/>
        </p:nvSpPr>
        <p:spPr bwMode="auto">
          <a:xfrm>
            <a:off x="1336803" y="1196752"/>
            <a:ext cx="7699693" cy="555536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fr-FR" altLang="fr-FR" sz="2500" b="1" dirty="0">
                <a:solidFill>
                  <a:srgbClr val="0000FF"/>
                </a:solidFill>
                <a:latin typeface="Calibri" panose="020F0502020204030204" pitchFamily="34" charset="0"/>
                <a:cs typeface="Calibri" panose="020F0502020204030204" pitchFamily="34" charset="0"/>
              </a:rPr>
              <a:t>La ville des perversions</a:t>
            </a:r>
          </a:p>
          <a:p>
            <a:pPr marL="742950" lvl="1" indent="0">
              <a:spcBef>
                <a:spcPct val="0"/>
              </a:spcBef>
              <a:buNone/>
            </a:pPr>
            <a:r>
              <a:rPr lang="fr-FR" altLang="fr-FR" sz="2000" b="1" dirty="0">
                <a:solidFill>
                  <a:srgbClr val="996633"/>
                </a:solidFill>
                <a:latin typeface="Calibri" panose="020F0502020204030204" pitchFamily="34" charset="0"/>
                <a:cs typeface="Calibri" panose="020F0502020204030204" pitchFamily="34" charset="0"/>
              </a:rPr>
              <a:t>La communauté chrétienne à </a:t>
            </a:r>
            <a:r>
              <a:rPr lang="fr-FR" altLang="fr-FR" sz="2000" b="1" dirty="0" err="1">
                <a:solidFill>
                  <a:srgbClr val="996633"/>
                </a:solidFill>
                <a:latin typeface="Calibri" panose="020F0502020204030204" pitchFamily="34" charset="0"/>
                <a:cs typeface="Calibri" panose="020F0502020204030204" pitchFamily="34" charset="0"/>
              </a:rPr>
              <a:t>Thyatire</a:t>
            </a:r>
            <a:r>
              <a:rPr lang="fr-FR" altLang="fr-FR" sz="2000" b="1" dirty="0">
                <a:solidFill>
                  <a:srgbClr val="996633"/>
                </a:solidFill>
                <a:latin typeface="Calibri" panose="020F0502020204030204" pitchFamily="34" charset="0"/>
                <a:cs typeface="Calibri" panose="020F0502020204030204" pitchFamily="34" charset="0"/>
              </a:rPr>
              <a:t> a dévié très vite</a:t>
            </a:r>
          </a:p>
          <a:p>
            <a:pPr marL="742950" lvl="1" indent="0">
              <a:spcBef>
                <a:spcPct val="0"/>
              </a:spcBef>
              <a:buNone/>
            </a:pPr>
            <a:r>
              <a:rPr lang="fr-FR" altLang="fr-FR" sz="2000" b="1" dirty="0">
                <a:solidFill>
                  <a:srgbClr val="9900CC"/>
                </a:solidFill>
                <a:latin typeface="Calibri" panose="020F0502020204030204" pitchFamily="34" charset="0"/>
                <a:cs typeface="Calibri" panose="020F0502020204030204" pitchFamily="34" charset="0"/>
              </a:rPr>
              <a:t>Une étrange prophétesse, Jézabel, divisait la communauté, peut-être une prostituée. Son influence est grande.</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Certains ont dilué leur foi dans les mœurs dévoyées de ce lieu</a:t>
            </a:r>
          </a:p>
          <a:p>
            <a:pPr marL="742950" lvl="1" indent="0">
              <a:spcBef>
                <a:spcPct val="0"/>
              </a:spcBef>
              <a:buNone/>
            </a:pPr>
            <a:r>
              <a:rPr lang="fr-FR" altLang="fr-FR" sz="2000" b="1" dirty="0">
                <a:solidFill>
                  <a:srgbClr val="FF0000"/>
                </a:solidFill>
                <a:latin typeface="Calibri" panose="020F0502020204030204" pitchFamily="34" charset="0"/>
                <a:cs typeface="Calibri" panose="020F0502020204030204" pitchFamily="34" charset="0"/>
              </a:rPr>
              <a:t>La communauté est en crise au moment où le Christ lui envoie cette lettre par l’intermédiaire de Jean de Patmos</a:t>
            </a:r>
          </a:p>
          <a:p>
            <a:pPr>
              <a:spcBef>
                <a:spcPct val="0"/>
              </a:spcBef>
            </a:pPr>
            <a:r>
              <a:rPr lang="fr-FR" altLang="fr-FR" sz="2500" b="1" dirty="0">
                <a:solidFill>
                  <a:srgbClr val="C00000"/>
                </a:solidFill>
                <a:latin typeface="Calibri" panose="020F0502020204030204" pitchFamily="34" charset="0"/>
                <a:cs typeface="Calibri" panose="020F0502020204030204" pitchFamily="34" charset="0"/>
              </a:rPr>
              <a:t>Bastion protecteur de Pergame</a:t>
            </a:r>
          </a:p>
          <a:p>
            <a:pPr marL="742950" lvl="1" indent="0">
              <a:spcBef>
                <a:spcPct val="0"/>
              </a:spcBef>
              <a:buNone/>
            </a:pPr>
            <a:r>
              <a:rPr lang="fr-FR" altLang="fr-FR" sz="2000" b="1" dirty="0">
                <a:solidFill>
                  <a:schemeClr val="accent5">
                    <a:lumMod val="75000"/>
                  </a:schemeClr>
                </a:solidFill>
                <a:latin typeface="Calibri" panose="020F0502020204030204" pitchFamily="34" charset="0"/>
                <a:cs typeface="Calibri" panose="020F0502020204030204" pitchFamily="34" charset="0"/>
              </a:rPr>
              <a:t>Aujourd’hui </a:t>
            </a:r>
            <a:r>
              <a:rPr lang="fr-FR" altLang="fr-FR" sz="2000" b="1" dirty="0" err="1">
                <a:solidFill>
                  <a:schemeClr val="accent5">
                    <a:lumMod val="75000"/>
                  </a:schemeClr>
                </a:solidFill>
                <a:latin typeface="Calibri" panose="020F0502020204030204" pitchFamily="34" charset="0"/>
                <a:cs typeface="Calibri" panose="020F0502020204030204" pitchFamily="34" charset="0"/>
              </a:rPr>
              <a:t>Akhisar</a:t>
            </a:r>
            <a:r>
              <a:rPr lang="fr-FR" altLang="fr-FR" sz="2000" b="1" dirty="0">
                <a:solidFill>
                  <a:schemeClr val="accent5">
                    <a:lumMod val="75000"/>
                  </a:schemeClr>
                </a:solidFill>
                <a:latin typeface="Calibri" panose="020F0502020204030204" pitchFamily="34" charset="0"/>
                <a:cs typeface="Calibri" panose="020F0502020204030204" pitchFamily="34" charset="0"/>
              </a:rPr>
              <a:t>, en Turquie.</a:t>
            </a:r>
          </a:p>
          <a:p>
            <a:pPr marL="742950" lvl="1" indent="0">
              <a:spcBef>
                <a:spcPct val="0"/>
              </a:spcBef>
              <a:buNone/>
            </a:pPr>
            <a:r>
              <a:rPr lang="fr-FR" altLang="fr-FR" sz="2000" b="1" dirty="0">
                <a:solidFill>
                  <a:srgbClr val="C00000"/>
                </a:solidFill>
                <a:latin typeface="Calibri" panose="020F0502020204030204" pitchFamily="34" charset="0"/>
                <a:cs typeface="Calibri" panose="020F0502020204030204" pitchFamily="34" charset="0"/>
              </a:rPr>
              <a:t>A l’origine, bastion protégeant Pergame, au carrefour des routes menant à l’est, au nord, au sud et à la mer.</a:t>
            </a:r>
          </a:p>
          <a:p>
            <a:pPr marL="742950" lvl="1" indent="0">
              <a:spcBef>
                <a:spcPct val="0"/>
              </a:spcBef>
              <a:buNone/>
            </a:pPr>
            <a:r>
              <a:rPr lang="fr-FR" altLang="fr-FR" sz="2000" b="1" dirty="0">
                <a:solidFill>
                  <a:srgbClr val="996633"/>
                </a:solidFill>
                <a:latin typeface="Calibri" panose="020F0502020204030204" pitchFamily="34" charset="0"/>
                <a:cs typeface="Calibri" panose="020F0502020204030204" pitchFamily="34" charset="0"/>
              </a:rPr>
              <a:t>La ville est fondée par les Séleucides comme garnison militaire</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Fouilles difficiles : la ville actuelle est construite par-dessus l’ancienne cité.</a:t>
            </a:r>
          </a:p>
          <a:p>
            <a:pPr marL="742950" lvl="1" indent="0">
              <a:spcBef>
                <a:spcPct val="0"/>
              </a:spcBef>
              <a:buNone/>
            </a:pPr>
            <a:r>
              <a:rPr lang="fr-FR" altLang="fr-FR" sz="2000" b="1" dirty="0">
                <a:solidFill>
                  <a:srgbClr val="C00000"/>
                </a:solidFill>
                <a:latin typeface="Calibri" panose="020F0502020204030204" pitchFamily="34" charset="0"/>
                <a:cs typeface="Calibri" panose="020F0502020204030204" pitchFamily="34" charset="0"/>
              </a:rPr>
              <a:t>Fortune grâce à la pourpre (on y revient ci-après)</a:t>
            </a:r>
          </a:p>
          <a:p>
            <a:pPr>
              <a:spcBef>
                <a:spcPct val="0"/>
              </a:spcBef>
            </a:pPr>
            <a:r>
              <a:rPr lang="fr-FR" altLang="fr-FR" sz="2500" b="1" dirty="0">
                <a:solidFill>
                  <a:srgbClr val="996633"/>
                </a:solidFill>
                <a:latin typeface="Calibri" panose="020F0502020204030204" pitchFamily="34" charset="0"/>
                <a:cs typeface="Calibri" panose="020F0502020204030204" pitchFamily="34" charset="0"/>
              </a:rPr>
              <a:t>La 4</a:t>
            </a:r>
            <a:r>
              <a:rPr lang="fr-FR" altLang="fr-FR" sz="2500" b="1" baseline="30000" dirty="0">
                <a:solidFill>
                  <a:srgbClr val="996633"/>
                </a:solidFill>
                <a:latin typeface="Calibri" panose="020F0502020204030204" pitchFamily="34" charset="0"/>
                <a:cs typeface="Calibri" panose="020F0502020204030204" pitchFamily="34" charset="0"/>
              </a:rPr>
              <a:t>e</a:t>
            </a:r>
            <a:r>
              <a:rPr lang="fr-FR" altLang="fr-FR" sz="2500" b="1" dirty="0">
                <a:solidFill>
                  <a:srgbClr val="996633"/>
                </a:solidFill>
                <a:latin typeface="Calibri" panose="020F0502020204030204" pitchFamily="34" charset="0"/>
                <a:cs typeface="Calibri" panose="020F0502020204030204" pitchFamily="34" charset="0"/>
              </a:rPr>
              <a:t> lettre</a:t>
            </a:r>
          </a:p>
          <a:p>
            <a:pPr marL="742950" lvl="1" indent="0">
              <a:spcBef>
                <a:spcPct val="0"/>
              </a:spcBef>
              <a:buNone/>
            </a:pPr>
            <a:r>
              <a:rPr lang="fr-FR" altLang="fr-FR" sz="2000" b="1" dirty="0">
                <a:solidFill>
                  <a:schemeClr val="accent5">
                    <a:lumMod val="75000"/>
                  </a:schemeClr>
                </a:solidFill>
                <a:latin typeface="Calibri" panose="020F0502020204030204" pitchFamily="34" charset="0"/>
                <a:cs typeface="Calibri" panose="020F0502020204030204" pitchFamily="34" charset="0"/>
              </a:rPr>
              <a:t>La plus longue… et peut-être la plus importante.</a:t>
            </a:r>
          </a:p>
        </p:txBody>
      </p:sp>
      <p:pic>
        <p:nvPicPr>
          <p:cNvPr id="3" name="Image 2">
            <a:extLst>
              <a:ext uri="{FF2B5EF4-FFF2-40B4-BE49-F238E27FC236}">
                <a16:creationId xmlns:a16="http://schemas.microsoft.com/office/drawing/2014/main" id="{727894CC-AD70-AF88-708F-B86AAB6D40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spTree>
    <p:extLst>
      <p:ext uri="{BB962C8B-B14F-4D97-AF65-F5344CB8AC3E}">
        <p14:creationId xmlns:p14="http://schemas.microsoft.com/office/powerpoint/2010/main" val="14081674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8" end="8"/>
                                            </p:txEl>
                                          </p:spTgt>
                                        </p:tgtEl>
                                        <p:attrNameLst>
                                          <p:attrName>style.visibility</p:attrName>
                                        </p:attrNameLst>
                                      </p:cBhvr>
                                      <p:to>
                                        <p:strVal val="visible"/>
                                      </p:to>
                                    </p:set>
                                    <p:animEffect transition="in" filter="wipe(left)">
                                      <p:cBhvr>
                                        <p:cTn id="7" dur="500"/>
                                        <p:tgtEl>
                                          <p:spTgt spid="9">
                                            <p:txEl>
                                              <p:pRg st="8"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9" end="9"/>
                                            </p:txEl>
                                          </p:spTgt>
                                        </p:tgtEl>
                                        <p:attrNameLst>
                                          <p:attrName>style.visibility</p:attrName>
                                        </p:attrNameLst>
                                      </p:cBhvr>
                                      <p:to>
                                        <p:strVal val="visible"/>
                                      </p:to>
                                    </p:set>
                                    <p:animEffect transition="in" filter="wipe(left)">
                                      <p:cBhvr>
                                        <p:cTn id="12" dur="500"/>
                                        <p:tgtEl>
                                          <p:spTgt spid="9">
                                            <p:txEl>
                                              <p:pRg st="9" end="9"/>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10" end="10"/>
                                            </p:txEl>
                                          </p:spTgt>
                                        </p:tgtEl>
                                        <p:attrNameLst>
                                          <p:attrName>style.visibility</p:attrName>
                                        </p:attrNameLst>
                                      </p:cBhvr>
                                      <p:to>
                                        <p:strVal val="visible"/>
                                      </p:to>
                                    </p:set>
                                    <p:animEffect transition="in" filter="wipe(left)">
                                      <p:cBhvr>
                                        <p:cTn id="17" dur="500"/>
                                        <p:tgtEl>
                                          <p:spTgt spid="9">
                                            <p:txEl>
                                              <p:pRg st="10" end="1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xEl>
                                              <p:pRg st="11" end="11"/>
                                            </p:txEl>
                                          </p:spTgt>
                                        </p:tgtEl>
                                        <p:attrNameLst>
                                          <p:attrName>style.visibility</p:attrName>
                                        </p:attrNameLst>
                                      </p:cBhvr>
                                      <p:to>
                                        <p:strVal val="visible"/>
                                      </p:to>
                                    </p:set>
                                    <p:animEffect transition="in" filter="wipe(left)">
                                      <p:cBhvr>
                                        <p:cTn id="22" dur="500"/>
                                        <p:tgtEl>
                                          <p:spTgt spid="9">
                                            <p:txEl>
                                              <p:pRg st="11" end="1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xEl>
                                              <p:pRg st="12" end="12"/>
                                            </p:txEl>
                                          </p:spTgt>
                                        </p:tgtEl>
                                        <p:attrNameLst>
                                          <p:attrName>style.visibility</p:attrName>
                                        </p:attrNameLst>
                                      </p:cBhvr>
                                      <p:to>
                                        <p:strVal val="visible"/>
                                      </p:to>
                                    </p:set>
                                    <p:animEffect transition="in" filter="wipe(left)">
                                      <p:cBhvr>
                                        <p:cTn id="27" dur="500"/>
                                        <p:tgtEl>
                                          <p:spTgt spid="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descr="Une image contenant herbe, ciel, montagne, bâtiment&#10;&#10;Description générée automatiquement">
            <a:extLst>
              <a:ext uri="{FF2B5EF4-FFF2-40B4-BE49-F238E27FC236}">
                <a16:creationId xmlns:a16="http://schemas.microsoft.com/office/drawing/2014/main" id="{6BF0D51E-284F-B442-4DB9-94AB6DBB06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1260194"/>
            <a:ext cx="8029849" cy="5597806"/>
          </a:xfrm>
          <a:prstGeom prst="rect">
            <a:avLst/>
          </a:prstGeom>
        </p:spPr>
      </p:pic>
      <p:sp>
        <p:nvSpPr>
          <p:cNvPr id="9218" name="Text Box 2">
            <a:extLst>
              <a:ext uri="{FF2B5EF4-FFF2-40B4-BE49-F238E27FC236}">
                <a16:creationId xmlns:a16="http://schemas.microsoft.com/office/drawing/2014/main" id="{570E5C3E-4B94-4317-8C3B-BB767F92B011}"/>
              </a:ext>
            </a:extLst>
          </p:cNvPr>
          <p:cNvSpPr txBox="1">
            <a:spLocks noChangeArrowheads="1"/>
          </p:cNvSpPr>
          <p:nvPr/>
        </p:nvSpPr>
        <p:spPr bwMode="auto">
          <a:xfrm>
            <a:off x="1243856" y="629253"/>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4</a:t>
            </a:r>
            <a:r>
              <a:rPr lang="fr-CH" altLang="fr-FR" sz="3500" b="1" baseline="30000" dirty="0">
                <a:solidFill>
                  <a:srgbClr val="996633"/>
                </a:solidFill>
              </a:rPr>
              <a:t>e</a:t>
            </a:r>
            <a:r>
              <a:rPr lang="fr-CH" altLang="fr-FR" sz="3500" b="1" dirty="0">
                <a:solidFill>
                  <a:srgbClr val="996633"/>
                </a:solidFill>
              </a:rPr>
              <a:t> lettre : à l’Eglise de </a:t>
            </a:r>
            <a:r>
              <a:rPr lang="fr-CH" altLang="fr-FR" sz="3500" b="1" dirty="0" err="1">
                <a:solidFill>
                  <a:srgbClr val="996633"/>
                </a:solidFill>
              </a:rPr>
              <a:t>Thyatire</a:t>
            </a:r>
            <a:endParaRPr lang="fr-FR" altLang="fr-FR" sz="3500" b="1" dirty="0">
              <a:solidFill>
                <a:srgbClr val="996633"/>
              </a:solidFill>
            </a:endParaRPr>
          </a:p>
        </p:txBody>
      </p:sp>
      <p:sp>
        <p:nvSpPr>
          <p:cNvPr id="2" name="Rectangle 1">
            <a:extLst>
              <a:ext uri="{FF2B5EF4-FFF2-40B4-BE49-F238E27FC236}">
                <a16:creationId xmlns:a16="http://schemas.microsoft.com/office/drawing/2014/main" id="{B8D46601-73CD-73F5-6688-109484F6CB69}"/>
              </a:ext>
            </a:extLst>
          </p:cNvPr>
          <p:cNvSpPr/>
          <p:nvPr/>
        </p:nvSpPr>
        <p:spPr>
          <a:xfrm>
            <a:off x="1426508" y="1767264"/>
            <a:ext cx="7537979" cy="437599"/>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5" name="Rectangle 4">
            <a:extLst>
              <a:ext uri="{FF2B5EF4-FFF2-40B4-BE49-F238E27FC236}">
                <a16:creationId xmlns:a16="http://schemas.microsoft.com/office/drawing/2014/main" id="{8FBAFFD6-F3F5-C49E-7167-41A14F2290D0}"/>
              </a:ext>
            </a:extLst>
          </p:cNvPr>
          <p:cNvSpPr/>
          <p:nvPr/>
        </p:nvSpPr>
        <p:spPr>
          <a:xfrm>
            <a:off x="1835696" y="2198888"/>
            <a:ext cx="3528392" cy="288032"/>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7" name="Rectangle 6">
            <a:extLst>
              <a:ext uri="{FF2B5EF4-FFF2-40B4-BE49-F238E27FC236}">
                <a16:creationId xmlns:a16="http://schemas.microsoft.com/office/drawing/2014/main" id="{98C1C522-4ACD-1A0E-30C9-C66C327432B6}"/>
              </a:ext>
            </a:extLst>
          </p:cNvPr>
          <p:cNvSpPr/>
          <p:nvPr/>
        </p:nvSpPr>
        <p:spPr>
          <a:xfrm>
            <a:off x="2234903" y="3356992"/>
            <a:ext cx="6729584" cy="288032"/>
          </a:xfrm>
          <a:prstGeom prst="rect">
            <a:avLst/>
          </a:prstGeom>
          <a:solidFill>
            <a:srgbClr val="0000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8" name="Rectangle 7">
            <a:extLst>
              <a:ext uri="{FF2B5EF4-FFF2-40B4-BE49-F238E27FC236}">
                <a16:creationId xmlns:a16="http://schemas.microsoft.com/office/drawing/2014/main" id="{F6841C88-D1CF-F3CE-EF83-6B024EC211F4}"/>
              </a:ext>
            </a:extLst>
          </p:cNvPr>
          <p:cNvSpPr/>
          <p:nvPr/>
        </p:nvSpPr>
        <p:spPr>
          <a:xfrm>
            <a:off x="1421650" y="6457714"/>
            <a:ext cx="5814646" cy="244767"/>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0" name="Rectangle 9">
            <a:extLst>
              <a:ext uri="{FF2B5EF4-FFF2-40B4-BE49-F238E27FC236}">
                <a16:creationId xmlns:a16="http://schemas.microsoft.com/office/drawing/2014/main" id="{8FA8ACD7-09D6-AC05-019B-5D86A796C536}"/>
              </a:ext>
            </a:extLst>
          </p:cNvPr>
          <p:cNvSpPr/>
          <p:nvPr/>
        </p:nvSpPr>
        <p:spPr>
          <a:xfrm>
            <a:off x="1439652" y="5225533"/>
            <a:ext cx="6084676" cy="244767"/>
          </a:xfrm>
          <a:prstGeom prst="rect">
            <a:avLst/>
          </a:prstGeom>
          <a:solidFill>
            <a:srgbClr val="0000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1" name="Rectangle 10">
            <a:extLst>
              <a:ext uri="{FF2B5EF4-FFF2-40B4-BE49-F238E27FC236}">
                <a16:creationId xmlns:a16="http://schemas.microsoft.com/office/drawing/2014/main" id="{1C2B742B-51B4-7AB1-FD10-D3F111FE8685}"/>
              </a:ext>
            </a:extLst>
          </p:cNvPr>
          <p:cNvSpPr/>
          <p:nvPr/>
        </p:nvSpPr>
        <p:spPr>
          <a:xfrm>
            <a:off x="1426508" y="2926415"/>
            <a:ext cx="6529868" cy="214553"/>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pic>
        <p:nvPicPr>
          <p:cNvPr id="4" name="Image 3">
            <a:extLst>
              <a:ext uri="{FF2B5EF4-FFF2-40B4-BE49-F238E27FC236}">
                <a16:creationId xmlns:a16="http://schemas.microsoft.com/office/drawing/2014/main" id="{4457F32C-60DC-6F51-18D2-422C29DE96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sp>
        <p:nvSpPr>
          <p:cNvPr id="12" name="ZoneTexte 11">
            <a:extLst>
              <a:ext uri="{FF2B5EF4-FFF2-40B4-BE49-F238E27FC236}">
                <a16:creationId xmlns:a16="http://schemas.microsoft.com/office/drawing/2014/main" id="{8508667E-80C1-9FEA-A846-A9916758E715}"/>
              </a:ext>
            </a:extLst>
          </p:cNvPr>
          <p:cNvSpPr txBox="1"/>
          <p:nvPr/>
        </p:nvSpPr>
        <p:spPr>
          <a:xfrm>
            <a:off x="371389" y="1225627"/>
            <a:ext cx="705642" cy="369332"/>
          </a:xfrm>
          <a:prstGeom prst="rect">
            <a:avLst/>
          </a:prstGeom>
          <a:noFill/>
        </p:spPr>
        <p:txBody>
          <a:bodyPr wrap="none" rtlCol="0">
            <a:spAutoFit/>
          </a:bodyPr>
          <a:lstStyle/>
          <a:p>
            <a:r>
              <a:rPr lang="fr-CH" b="1" dirty="0">
                <a:solidFill>
                  <a:srgbClr val="FF0000"/>
                </a:solidFill>
              </a:rPr>
              <a:t>Ap 2</a:t>
            </a:r>
          </a:p>
        </p:txBody>
      </p:sp>
      <p:sp>
        <p:nvSpPr>
          <p:cNvPr id="16" name="Rectangle 15">
            <a:extLst>
              <a:ext uri="{FF2B5EF4-FFF2-40B4-BE49-F238E27FC236}">
                <a16:creationId xmlns:a16="http://schemas.microsoft.com/office/drawing/2014/main" id="{065CF172-8210-2A6A-D079-CCD6B32D1CFF}"/>
              </a:ext>
            </a:extLst>
          </p:cNvPr>
          <p:cNvSpPr/>
          <p:nvPr/>
        </p:nvSpPr>
        <p:spPr>
          <a:xfrm>
            <a:off x="1426508" y="3818047"/>
            <a:ext cx="3577540" cy="288032"/>
          </a:xfrm>
          <a:prstGeom prst="rect">
            <a:avLst/>
          </a:prstGeom>
          <a:solidFill>
            <a:srgbClr val="0000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7" name="Rectangle 16">
            <a:extLst>
              <a:ext uri="{FF2B5EF4-FFF2-40B4-BE49-F238E27FC236}">
                <a16:creationId xmlns:a16="http://schemas.microsoft.com/office/drawing/2014/main" id="{D7AB153A-D35F-17BB-4D49-0CBBB7B7739E}"/>
              </a:ext>
            </a:extLst>
          </p:cNvPr>
          <p:cNvSpPr/>
          <p:nvPr/>
        </p:nvSpPr>
        <p:spPr>
          <a:xfrm>
            <a:off x="1838927" y="4552386"/>
            <a:ext cx="5397369" cy="244767"/>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8" name="Rectangle 17">
            <a:extLst>
              <a:ext uri="{FF2B5EF4-FFF2-40B4-BE49-F238E27FC236}">
                <a16:creationId xmlns:a16="http://schemas.microsoft.com/office/drawing/2014/main" id="{A1B5FF24-62FC-EEF8-6C2B-2A9E11E714CF}"/>
              </a:ext>
            </a:extLst>
          </p:cNvPr>
          <p:cNvSpPr/>
          <p:nvPr/>
        </p:nvSpPr>
        <p:spPr>
          <a:xfrm>
            <a:off x="1606021" y="4956527"/>
            <a:ext cx="5126219" cy="244767"/>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5" name="Text Box 8">
            <a:extLst>
              <a:ext uri="{FF2B5EF4-FFF2-40B4-BE49-F238E27FC236}">
                <a16:creationId xmlns:a16="http://schemas.microsoft.com/office/drawing/2014/main" id="{46B50361-6B19-E34A-16C1-FD991EF1117F}"/>
              </a:ext>
            </a:extLst>
          </p:cNvPr>
          <p:cNvSpPr txBox="1">
            <a:spLocks noChangeArrowheads="1"/>
          </p:cNvSpPr>
          <p:nvPr/>
        </p:nvSpPr>
        <p:spPr bwMode="auto">
          <a:xfrm>
            <a:off x="1113435" y="1260193"/>
            <a:ext cx="7960023" cy="5521512"/>
          </a:xfrm>
          <a:prstGeom prst="rect">
            <a:avLst/>
          </a:prstGeom>
          <a:solidFill>
            <a:srgbClr val="FFFFFF">
              <a:alpha val="60000"/>
            </a:srgbClr>
          </a:solidFill>
          <a:ln w="9525">
            <a:noFill/>
            <a:miter lim="800000"/>
            <a:headEnd/>
            <a:tailEnd/>
          </a:ln>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buNone/>
            </a:pPr>
            <a:r>
              <a:rPr lang="fr-FR" sz="1400" b="1" dirty="0">
                <a:solidFill>
                  <a:srgbClr val="FF0000"/>
                </a:solidFill>
              </a:rPr>
              <a:t>18</a:t>
            </a:r>
            <a:r>
              <a:rPr lang="fr-FR" sz="1400" b="1" dirty="0"/>
              <a:t> À l’ange de l’Église qui est à </a:t>
            </a:r>
            <a:r>
              <a:rPr lang="fr-FR" sz="1400" b="1" dirty="0" err="1"/>
              <a:t>Thyatire</a:t>
            </a:r>
            <a:r>
              <a:rPr lang="fr-FR" sz="1400" b="1" dirty="0"/>
              <a:t>, écris : Ainsi parle le Fils de Dieu, celui qui a les 	yeux comme une flamme ardente et des pieds qui semblent de bronze précieux :</a:t>
            </a:r>
          </a:p>
          <a:p>
            <a:pPr marL="0" indent="0">
              <a:buNone/>
            </a:pPr>
            <a:r>
              <a:rPr lang="fr-FR" sz="1400" b="1" dirty="0">
                <a:solidFill>
                  <a:srgbClr val="FF0000"/>
                </a:solidFill>
              </a:rPr>
              <a:t>19</a:t>
            </a:r>
            <a:r>
              <a:rPr lang="fr-FR" sz="1400" b="1" dirty="0"/>
              <a:t> Je connais tes actions, je sais ton amour, ta foi, ton engagement, ta persévérance, et tes 	dernières actions surpassent les premières.</a:t>
            </a:r>
          </a:p>
          <a:p>
            <a:pPr marL="0" indent="0">
              <a:buNone/>
            </a:pPr>
            <a:r>
              <a:rPr lang="fr-FR" sz="1400" b="1" dirty="0">
                <a:solidFill>
                  <a:srgbClr val="FF0000"/>
                </a:solidFill>
              </a:rPr>
              <a:t>20</a:t>
            </a:r>
            <a:r>
              <a:rPr lang="fr-FR" sz="1400" b="1" dirty="0"/>
              <a:t> Mais j’ai contre toi que tu laisses faire Jézabel, cette femme qui se dit prophétesse, et qui 	égare mes serviteurs en leur enseignant à se prostituer et à manger des viandes 	offertes aux idoles.</a:t>
            </a:r>
          </a:p>
          <a:p>
            <a:pPr marL="0" indent="0">
              <a:buNone/>
            </a:pPr>
            <a:r>
              <a:rPr lang="fr-FR" sz="1400" b="1" dirty="0">
                <a:solidFill>
                  <a:srgbClr val="FF0000"/>
                </a:solidFill>
              </a:rPr>
              <a:t>21</a:t>
            </a:r>
            <a:r>
              <a:rPr lang="fr-FR" sz="1400" b="1" dirty="0"/>
              <a:t> Je lui ai donné du temps pour se convertir, mais elle ne veut pas se convertir de sa 	prostitution.</a:t>
            </a:r>
          </a:p>
          <a:p>
            <a:pPr marL="0" indent="0">
              <a:buNone/>
            </a:pPr>
            <a:r>
              <a:rPr lang="fr-FR" sz="1400" b="1" dirty="0">
                <a:solidFill>
                  <a:srgbClr val="FF0000"/>
                </a:solidFill>
              </a:rPr>
              <a:t>22</a:t>
            </a:r>
            <a:r>
              <a:rPr lang="fr-FR" sz="1400" b="1" dirty="0"/>
              <a:t> Voici que je vais la jeter sur un lit de grande détresse, elle et ses compagnons d’adultère, 	à moins que, renonçant aux agissements de cette femme, ils ne se convertissent ;</a:t>
            </a:r>
          </a:p>
          <a:p>
            <a:pPr marL="0" indent="0">
              <a:buNone/>
            </a:pPr>
            <a:r>
              <a:rPr lang="fr-FR" sz="1400" b="1" dirty="0">
                <a:solidFill>
                  <a:srgbClr val="FF0000"/>
                </a:solidFill>
              </a:rPr>
              <a:t>23</a:t>
            </a:r>
            <a:r>
              <a:rPr lang="fr-FR" sz="1400" b="1" dirty="0"/>
              <a:t> et ses enfants, je vais les frapper de mort. Toutes les Églises reconnaîtront que moi, je 	suis celui qui scrute les reins et les cœurs, et je donnerai à chacun de vous selon ses 	œuvres.</a:t>
            </a:r>
          </a:p>
          <a:p>
            <a:pPr marL="0" indent="0">
              <a:buNone/>
            </a:pPr>
            <a:r>
              <a:rPr lang="fr-FR" sz="1400" b="1" dirty="0">
                <a:solidFill>
                  <a:srgbClr val="FF0000"/>
                </a:solidFill>
              </a:rPr>
              <a:t>24</a:t>
            </a:r>
            <a:r>
              <a:rPr lang="fr-FR" sz="1400" b="1" dirty="0"/>
              <a:t> Mais vous, les autres de </a:t>
            </a:r>
            <a:r>
              <a:rPr lang="fr-FR" sz="1400" b="1" dirty="0" err="1"/>
              <a:t>Thyatire</a:t>
            </a:r>
            <a:r>
              <a:rPr lang="fr-FR" sz="1400" b="1" dirty="0"/>
              <a:t>, qui ne partagez pas cette doctrine et n’avez pas connu 	les « profondeurs de Satan » – comme ils disent –, 							je vous déclare que je ne vous impose pas d’autre fardeau ;</a:t>
            </a:r>
          </a:p>
          <a:p>
            <a:pPr marL="0" indent="0">
              <a:buNone/>
            </a:pPr>
            <a:r>
              <a:rPr lang="fr-FR" sz="1400" b="1" dirty="0">
                <a:solidFill>
                  <a:srgbClr val="FF0000"/>
                </a:solidFill>
              </a:rPr>
              <a:t>25</a:t>
            </a:r>
            <a:r>
              <a:rPr lang="fr-FR" sz="1400" b="1" dirty="0"/>
              <a:t> tenez fermement, du moins, ce que vous avez, jusqu’à ce que je vienne.</a:t>
            </a:r>
          </a:p>
          <a:p>
            <a:pPr marL="0" indent="0">
              <a:buNone/>
            </a:pPr>
            <a:r>
              <a:rPr lang="fr-FR" sz="1400" b="1" dirty="0">
                <a:solidFill>
                  <a:srgbClr val="FF0000"/>
                </a:solidFill>
              </a:rPr>
              <a:t>26</a:t>
            </a:r>
            <a:r>
              <a:rPr lang="fr-FR" sz="1400" b="1" dirty="0"/>
              <a:t> Le vainqueur, celui qui reste fidèle jusqu'à la fin à ma façon d’agir, je lui donnerai autorité 	sur les nations,</a:t>
            </a:r>
          </a:p>
          <a:p>
            <a:pPr marL="0" indent="0">
              <a:buNone/>
            </a:pPr>
            <a:r>
              <a:rPr lang="fr-FR" sz="1400" b="1" dirty="0">
                <a:solidFill>
                  <a:srgbClr val="FF0000"/>
                </a:solidFill>
              </a:rPr>
              <a:t>27</a:t>
            </a:r>
            <a:r>
              <a:rPr lang="fr-FR" sz="1400" b="1" dirty="0"/>
              <a:t> et il les conduira avec un sceptre de fer, comme des vases de potier que l’on brise.</a:t>
            </a:r>
          </a:p>
          <a:p>
            <a:pPr marL="0" indent="0">
              <a:buNone/>
            </a:pPr>
            <a:r>
              <a:rPr lang="fr-FR" sz="1400" b="1" dirty="0">
                <a:solidFill>
                  <a:srgbClr val="FF0000"/>
                </a:solidFill>
              </a:rPr>
              <a:t>28</a:t>
            </a:r>
            <a:r>
              <a:rPr lang="fr-FR" sz="1400" b="1" dirty="0"/>
              <a:t> Il sera comme moi qui ai reçu autorité de mon Père, et je lui donnerai l’étoile du matin.</a:t>
            </a:r>
          </a:p>
          <a:p>
            <a:pPr marL="0" indent="0">
              <a:buNone/>
            </a:pPr>
            <a:r>
              <a:rPr lang="fr-FR" sz="1400" b="1" dirty="0">
                <a:solidFill>
                  <a:srgbClr val="FF0000"/>
                </a:solidFill>
              </a:rPr>
              <a:t>29</a:t>
            </a:r>
            <a:r>
              <a:rPr lang="fr-FR" sz="1400" b="1" dirty="0"/>
              <a:t> Celui qui a des oreilles, qu’il entende ce que l’Esprit dit aux Églises.</a:t>
            </a:r>
          </a:p>
        </p:txBody>
      </p:sp>
    </p:spTree>
    <p:extLst>
      <p:ext uri="{BB962C8B-B14F-4D97-AF65-F5344CB8AC3E}">
        <p14:creationId xmlns:p14="http://schemas.microsoft.com/office/powerpoint/2010/main" val="566817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5">
                                            <p:bg/>
                                          </p:spTgt>
                                        </p:tgtEl>
                                        <p:attrNameLst>
                                          <p:attrName>style.visibility</p:attrName>
                                        </p:attrNameLst>
                                      </p:cBhvr>
                                      <p:to>
                                        <p:strVal val="visible"/>
                                      </p:to>
                                    </p:set>
                                    <p:animEffect transition="in" filter="wipe(left)">
                                      <p:cBhvr>
                                        <p:cTn id="14" dur="500"/>
                                        <p:tgtEl>
                                          <p:spTgt spid="15">
                                            <p:bg/>
                                          </p:spTgt>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2000"/>
                                        <p:tgtEl>
                                          <p:spTgt spid="12"/>
                                        </p:tgtEl>
                                      </p:cBhvr>
                                    </p:animEffect>
                                    <p:anim calcmode="lin" valueType="num">
                                      <p:cBhvr>
                                        <p:cTn id="20" dur="2000" fill="hold"/>
                                        <p:tgtEl>
                                          <p:spTgt spid="12"/>
                                        </p:tgtEl>
                                        <p:attrNameLst>
                                          <p:attrName>ppt_w</p:attrName>
                                        </p:attrNameLst>
                                      </p:cBhvr>
                                      <p:tavLst>
                                        <p:tav tm="0" fmla="#ppt_w*sin(2.5*pi*$)">
                                          <p:val>
                                            <p:fltVal val="0"/>
                                          </p:val>
                                        </p:tav>
                                        <p:tav tm="100000">
                                          <p:val>
                                            <p:fltVal val="1"/>
                                          </p:val>
                                        </p:tav>
                                      </p:tavLst>
                                    </p:anim>
                                    <p:anim calcmode="lin" valueType="num">
                                      <p:cBhvr>
                                        <p:cTn id="21" dur="20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xEl>
                                              <p:pRg st="0" end="0"/>
                                            </p:txEl>
                                          </p:spTgt>
                                        </p:tgtEl>
                                        <p:attrNameLst>
                                          <p:attrName>style.visibility</p:attrName>
                                        </p:attrNameLst>
                                      </p:cBhvr>
                                      <p:to>
                                        <p:strVal val="visible"/>
                                      </p:to>
                                    </p:set>
                                    <p:animEffect transition="in" filter="wipe(left)">
                                      <p:cBhvr>
                                        <p:cTn id="26" dur="500"/>
                                        <p:tgtEl>
                                          <p:spTgt spid="15">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5">
                                            <p:txEl>
                                              <p:pRg st="1" end="1"/>
                                            </p:txEl>
                                          </p:spTgt>
                                        </p:tgtEl>
                                        <p:attrNameLst>
                                          <p:attrName>style.visibility</p:attrName>
                                        </p:attrNameLst>
                                      </p:cBhvr>
                                      <p:to>
                                        <p:strVal val="visible"/>
                                      </p:to>
                                    </p:set>
                                    <p:animEffect transition="in" filter="wipe(left)">
                                      <p:cBhvr>
                                        <p:cTn id="31" dur="500"/>
                                        <p:tgtEl>
                                          <p:spTgt spid="15">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5">
                                            <p:txEl>
                                              <p:pRg st="2" end="2"/>
                                            </p:txEl>
                                          </p:spTgt>
                                        </p:tgtEl>
                                        <p:attrNameLst>
                                          <p:attrName>style.visibility</p:attrName>
                                        </p:attrNameLst>
                                      </p:cBhvr>
                                      <p:to>
                                        <p:strVal val="visible"/>
                                      </p:to>
                                    </p:set>
                                    <p:animEffect transition="in" filter="wipe(left)">
                                      <p:cBhvr>
                                        <p:cTn id="36" dur="500"/>
                                        <p:tgtEl>
                                          <p:spTgt spid="15">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5">
                                            <p:txEl>
                                              <p:pRg st="3" end="3"/>
                                            </p:txEl>
                                          </p:spTgt>
                                        </p:tgtEl>
                                        <p:attrNameLst>
                                          <p:attrName>style.visibility</p:attrName>
                                        </p:attrNameLst>
                                      </p:cBhvr>
                                      <p:to>
                                        <p:strVal val="visible"/>
                                      </p:to>
                                    </p:set>
                                    <p:animEffect transition="in" filter="wipe(left)">
                                      <p:cBhvr>
                                        <p:cTn id="41" dur="500"/>
                                        <p:tgtEl>
                                          <p:spTgt spid="15">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5">
                                            <p:txEl>
                                              <p:pRg st="4" end="4"/>
                                            </p:txEl>
                                          </p:spTgt>
                                        </p:tgtEl>
                                        <p:attrNameLst>
                                          <p:attrName>style.visibility</p:attrName>
                                        </p:attrNameLst>
                                      </p:cBhvr>
                                      <p:to>
                                        <p:strVal val="visible"/>
                                      </p:to>
                                    </p:set>
                                    <p:animEffect transition="in" filter="wipe(left)">
                                      <p:cBhvr>
                                        <p:cTn id="46" dur="500"/>
                                        <p:tgtEl>
                                          <p:spTgt spid="15">
                                            <p:txEl>
                                              <p:pRg st="4" end="4"/>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5">
                                            <p:txEl>
                                              <p:pRg st="5" end="5"/>
                                            </p:txEl>
                                          </p:spTgt>
                                        </p:tgtEl>
                                        <p:attrNameLst>
                                          <p:attrName>style.visibility</p:attrName>
                                        </p:attrNameLst>
                                      </p:cBhvr>
                                      <p:to>
                                        <p:strVal val="visible"/>
                                      </p:to>
                                    </p:set>
                                    <p:animEffect transition="in" filter="wipe(left)">
                                      <p:cBhvr>
                                        <p:cTn id="51" dur="500"/>
                                        <p:tgtEl>
                                          <p:spTgt spid="15">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5">
                                            <p:txEl>
                                              <p:pRg st="6" end="6"/>
                                            </p:txEl>
                                          </p:spTgt>
                                        </p:tgtEl>
                                        <p:attrNameLst>
                                          <p:attrName>style.visibility</p:attrName>
                                        </p:attrNameLst>
                                      </p:cBhvr>
                                      <p:to>
                                        <p:strVal val="visible"/>
                                      </p:to>
                                    </p:set>
                                    <p:animEffect transition="in" filter="wipe(left)">
                                      <p:cBhvr>
                                        <p:cTn id="56" dur="500"/>
                                        <p:tgtEl>
                                          <p:spTgt spid="15">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15">
                                            <p:txEl>
                                              <p:pRg st="7" end="7"/>
                                            </p:txEl>
                                          </p:spTgt>
                                        </p:tgtEl>
                                        <p:attrNameLst>
                                          <p:attrName>style.visibility</p:attrName>
                                        </p:attrNameLst>
                                      </p:cBhvr>
                                      <p:to>
                                        <p:strVal val="visible"/>
                                      </p:to>
                                    </p:set>
                                    <p:animEffect transition="in" filter="wipe(left)">
                                      <p:cBhvr>
                                        <p:cTn id="61" dur="500"/>
                                        <p:tgtEl>
                                          <p:spTgt spid="15">
                                            <p:txEl>
                                              <p:pRg st="7" end="7"/>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5">
                                            <p:txEl>
                                              <p:pRg st="8" end="8"/>
                                            </p:txEl>
                                          </p:spTgt>
                                        </p:tgtEl>
                                        <p:attrNameLst>
                                          <p:attrName>style.visibility</p:attrName>
                                        </p:attrNameLst>
                                      </p:cBhvr>
                                      <p:to>
                                        <p:strVal val="visible"/>
                                      </p:to>
                                    </p:set>
                                    <p:animEffect transition="in" filter="wipe(left)">
                                      <p:cBhvr>
                                        <p:cTn id="66" dur="500"/>
                                        <p:tgtEl>
                                          <p:spTgt spid="15">
                                            <p:txEl>
                                              <p:pRg st="8" end="8"/>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15">
                                            <p:txEl>
                                              <p:pRg st="9" end="9"/>
                                            </p:txEl>
                                          </p:spTgt>
                                        </p:tgtEl>
                                        <p:attrNameLst>
                                          <p:attrName>style.visibility</p:attrName>
                                        </p:attrNameLst>
                                      </p:cBhvr>
                                      <p:to>
                                        <p:strVal val="visible"/>
                                      </p:to>
                                    </p:set>
                                    <p:animEffect transition="in" filter="wipe(left)">
                                      <p:cBhvr>
                                        <p:cTn id="71" dur="500"/>
                                        <p:tgtEl>
                                          <p:spTgt spid="15">
                                            <p:txEl>
                                              <p:pRg st="9" end="9"/>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15">
                                            <p:txEl>
                                              <p:pRg st="10" end="10"/>
                                            </p:txEl>
                                          </p:spTgt>
                                        </p:tgtEl>
                                        <p:attrNameLst>
                                          <p:attrName>style.visibility</p:attrName>
                                        </p:attrNameLst>
                                      </p:cBhvr>
                                      <p:to>
                                        <p:strVal val="visible"/>
                                      </p:to>
                                    </p:set>
                                    <p:animEffect transition="in" filter="wipe(left)">
                                      <p:cBhvr>
                                        <p:cTn id="76" dur="500"/>
                                        <p:tgtEl>
                                          <p:spTgt spid="15">
                                            <p:txEl>
                                              <p:pRg st="10" end="10"/>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15">
                                            <p:txEl>
                                              <p:pRg st="11" end="11"/>
                                            </p:txEl>
                                          </p:spTgt>
                                        </p:tgtEl>
                                        <p:attrNameLst>
                                          <p:attrName>style.visibility</p:attrName>
                                        </p:attrNameLst>
                                      </p:cBhvr>
                                      <p:to>
                                        <p:strVal val="visible"/>
                                      </p:to>
                                    </p:set>
                                    <p:animEffect transition="in" filter="wipe(left)">
                                      <p:cBhvr>
                                        <p:cTn id="81" dur="500"/>
                                        <p:tgtEl>
                                          <p:spTgt spid="15">
                                            <p:txEl>
                                              <p:pRg st="11" end="11"/>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2"/>
                                        </p:tgtEl>
                                        <p:attrNameLst>
                                          <p:attrName>style.visibility</p:attrName>
                                        </p:attrNameLst>
                                      </p:cBhvr>
                                      <p:to>
                                        <p:strVal val="visible"/>
                                      </p:to>
                                    </p:set>
                                    <p:animEffect transition="in" filter="wipe(left)">
                                      <p:cBhvr>
                                        <p:cTn id="86" dur="500"/>
                                        <p:tgtEl>
                                          <p:spTgt spid="2"/>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wipe(left)">
                                      <p:cBhvr>
                                        <p:cTn id="91" dur="500"/>
                                        <p:tgtEl>
                                          <p:spTgt spid="5"/>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11"/>
                                        </p:tgtEl>
                                        <p:attrNameLst>
                                          <p:attrName>style.visibility</p:attrName>
                                        </p:attrNameLst>
                                      </p:cBhvr>
                                      <p:to>
                                        <p:strVal val="visible"/>
                                      </p:to>
                                    </p:set>
                                    <p:animEffect transition="in" filter="wipe(left)">
                                      <p:cBhvr>
                                        <p:cTn id="96" dur="500"/>
                                        <p:tgtEl>
                                          <p:spTgt spid="11"/>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8" fill="hold" grpId="0" nodeType="clickEffect">
                                  <p:stCondLst>
                                    <p:cond delay="0"/>
                                  </p:stCondLst>
                                  <p:childTnLst>
                                    <p:set>
                                      <p:cBhvr>
                                        <p:cTn id="100" dur="1" fill="hold">
                                          <p:stCondLst>
                                            <p:cond delay="0"/>
                                          </p:stCondLst>
                                        </p:cTn>
                                        <p:tgtEl>
                                          <p:spTgt spid="7"/>
                                        </p:tgtEl>
                                        <p:attrNameLst>
                                          <p:attrName>style.visibility</p:attrName>
                                        </p:attrNameLst>
                                      </p:cBhvr>
                                      <p:to>
                                        <p:strVal val="visible"/>
                                      </p:to>
                                    </p:set>
                                    <p:animEffect transition="in" filter="wipe(left)">
                                      <p:cBhvr>
                                        <p:cTn id="101" dur="500"/>
                                        <p:tgtEl>
                                          <p:spTgt spid="7"/>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8" fill="hold" grpId="0" nodeType="clickEffect">
                                  <p:stCondLst>
                                    <p:cond delay="0"/>
                                  </p:stCondLst>
                                  <p:childTnLst>
                                    <p:set>
                                      <p:cBhvr>
                                        <p:cTn id="105" dur="1" fill="hold">
                                          <p:stCondLst>
                                            <p:cond delay="0"/>
                                          </p:stCondLst>
                                        </p:cTn>
                                        <p:tgtEl>
                                          <p:spTgt spid="16"/>
                                        </p:tgtEl>
                                        <p:attrNameLst>
                                          <p:attrName>style.visibility</p:attrName>
                                        </p:attrNameLst>
                                      </p:cBhvr>
                                      <p:to>
                                        <p:strVal val="visible"/>
                                      </p:to>
                                    </p:set>
                                    <p:animEffect transition="in" filter="wipe(left)">
                                      <p:cBhvr>
                                        <p:cTn id="106" dur="500"/>
                                        <p:tgtEl>
                                          <p:spTgt spid="16"/>
                                        </p:tgtEl>
                                      </p:cBhvr>
                                    </p:animEffect>
                                  </p:childTnLst>
                                </p:cTn>
                              </p:par>
                            </p:childTnLst>
                          </p:cTn>
                        </p:par>
                      </p:childTnLst>
                    </p:cTn>
                  </p:par>
                  <p:par>
                    <p:cTn id="107" fill="hold">
                      <p:stCondLst>
                        <p:cond delay="indefinite"/>
                      </p:stCondLst>
                      <p:childTnLst>
                        <p:par>
                          <p:cTn id="108" fill="hold">
                            <p:stCondLst>
                              <p:cond delay="0"/>
                            </p:stCondLst>
                            <p:childTnLst>
                              <p:par>
                                <p:cTn id="109" presetID="22" presetClass="entr" presetSubtype="8" fill="hold" grpId="0" nodeType="clickEffect">
                                  <p:stCondLst>
                                    <p:cond delay="0"/>
                                  </p:stCondLst>
                                  <p:childTnLst>
                                    <p:set>
                                      <p:cBhvr>
                                        <p:cTn id="110" dur="1" fill="hold">
                                          <p:stCondLst>
                                            <p:cond delay="0"/>
                                          </p:stCondLst>
                                        </p:cTn>
                                        <p:tgtEl>
                                          <p:spTgt spid="17"/>
                                        </p:tgtEl>
                                        <p:attrNameLst>
                                          <p:attrName>style.visibility</p:attrName>
                                        </p:attrNameLst>
                                      </p:cBhvr>
                                      <p:to>
                                        <p:strVal val="visible"/>
                                      </p:to>
                                    </p:set>
                                    <p:animEffect transition="in" filter="wipe(left)">
                                      <p:cBhvr>
                                        <p:cTn id="111" dur="500"/>
                                        <p:tgtEl>
                                          <p:spTgt spid="17"/>
                                        </p:tgtEl>
                                      </p:cBhvr>
                                    </p:animEffect>
                                  </p:childTnLst>
                                </p:cTn>
                              </p:par>
                            </p:childTnLst>
                          </p:cTn>
                        </p:par>
                      </p:childTnLst>
                    </p:cTn>
                  </p:par>
                  <p:par>
                    <p:cTn id="112" fill="hold">
                      <p:stCondLst>
                        <p:cond delay="indefinite"/>
                      </p:stCondLst>
                      <p:childTnLst>
                        <p:par>
                          <p:cTn id="113" fill="hold">
                            <p:stCondLst>
                              <p:cond delay="0"/>
                            </p:stCondLst>
                            <p:childTnLst>
                              <p:par>
                                <p:cTn id="114" presetID="22" presetClass="entr" presetSubtype="8" fill="hold" grpId="0" nodeType="clickEffect">
                                  <p:stCondLst>
                                    <p:cond delay="0"/>
                                  </p:stCondLst>
                                  <p:childTnLst>
                                    <p:set>
                                      <p:cBhvr>
                                        <p:cTn id="115" dur="1" fill="hold">
                                          <p:stCondLst>
                                            <p:cond delay="0"/>
                                          </p:stCondLst>
                                        </p:cTn>
                                        <p:tgtEl>
                                          <p:spTgt spid="18"/>
                                        </p:tgtEl>
                                        <p:attrNameLst>
                                          <p:attrName>style.visibility</p:attrName>
                                        </p:attrNameLst>
                                      </p:cBhvr>
                                      <p:to>
                                        <p:strVal val="visible"/>
                                      </p:to>
                                    </p:set>
                                    <p:animEffect transition="in" filter="wipe(left)">
                                      <p:cBhvr>
                                        <p:cTn id="116" dur="500"/>
                                        <p:tgtEl>
                                          <p:spTgt spid="18"/>
                                        </p:tgtEl>
                                      </p:cBhvr>
                                    </p:animEffect>
                                  </p:childTnLst>
                                </p:cTn>
                              </p:par>
                            </p:childTnLst>
                          </p:cTn>
                        </p:par>
                      </p:childTnLst>
                    </p:cTn>
                  </p:par>
                  <p:par>
                    <p:cTn id="117" fill="hold">
                      <p:stCondLst>
                        <p:cond delay="indefinite"/>
                      </p:stCondLst>
                      <p:childTnLst>
                        <p:par>
                          <p:cTn id="118" fill="hold">
                            <p:stCondLst>
                              <p:cond delay="0"/>
                            </p:stCondLst>
                            <p:childTnLst>
                              <p:par>
                                <p:cTn id="119" presetID="22" presetClass="entr" presetSubtype="8" fill="hold" grpId="0" nodeType="clickEffect">
                                  <p:stCondLst>
                                    <p:cond delay="0"/>
                                  </p:stCondLst>
                                  <p:childTnLst>
                                    <p:set>
                                      <p:cBhvr>
                                        <p:cTn id="120" dur="1" fill="hold">
                                          <p:stCondLst>
                                            <p:cond delay="0"/>
                                          </p:stCondLst>
                                        </p:cTn>
                                        <p:tgtEl>
                                          <p:spTgt spid="10"/>
                                        </p:tgtEl>
                                        <p:attrNameLst>
                                          <p:attrName>style.visibility</p:attrName>
                                        </p:attrNameLst>
                                      </p:cBhvr>
                                      <p:to>
                                        <p:strVal val="visible"/>
                                      </p:to>
                                    </p:set>
                                    <p:animEffect transition="in" filter="wipe(left)">
                                      <p:cBhvr>
                                        <p:cTn id="121" dur="500"/>
                                        <p:tgtEl>
                                          <p:spTgt spid="10"/>
                                        </p:tgtEl>
                                      </p:cBhvr>
                                    </p:animEffect>
                                  </p:childTnLst>
                                </p:cTn>
                              </p:par>
                            </p:childTnLst>
                          </p:cTn>
                        </p:par>
                      </p:childTnLst>
                    </p:cTn>
                  </p:par>
                  <p:par>
                    <p:cTn id="122" fill="hold">
                      <p:stCondLst>
                        <p:cond delay="indefinite"/>
                      </p:stCondLst>
                      <p:childTnLst>
                        <p:par>
                          <p:cTn id="123" fill="hold">
                            <p:stCondLst>
                              <p:cond delay="0"/>
                            </p:stCondLst>
                            <p:childTnLst>
                              <p:par>
                                <p:cTn id="124" presetID="22" presetClass="entr" presetSubtype="8" fill="hold" grpId="0" nodeType="clickEffect">
                                  <p:stCondLst>
                                    <p:cond delay="0"/>
                                  </p:stCondLst>
                                  <p:childTnLst>
                                    <p:set>
                                      <p:cBhvr>
                                        <p:cTn id="125" dur="1" fill="hold">
                                          <p:stCondLst>
                                            <p:cond delay="0"/>
                                          </p:stCondLst>
                                        </p:cTn>
                                        <p:tgtEl>
                                          <p:spTgt spid="8"/>
                                        </p:tgtEl>
                                        <p:attrNameLst>
                                          <p:attrName>style.visibility</p:attrName>
                                        </p:attrNameLst>
                                      </p:cBhvr>
                                      <p:to>
                                        <p:strVal val="visible"/>
                                      </p:to>
                                    </p:set>
                                    <p:animEffect transition="in" filter="wipe(left)">
                                      <p:cBhvr>
                                        <p:cTn id="1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7" grpId="0" animBg="1"/>
      <p:bldP spid="8" grpId="0" animBg="1"/>
      <p:bldP spid="10" grpId="0" animBg="1"/>
      <p:bldP spid="11" grpId="0" animBg="1"/>
      <p:bldP spid="12" grpId="0"/>
      <p:bldP spid="16" grpId="0" animBg="1"/>
      <p:bldP spid="17" grpId="0" animBg="1"/>
      <p:bldP spid="18" grpId="0" animBg="1"/>
      <p:bldP spid="15" grpId="0" uiExpand="1"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8E5C9-BD15-2967-1735-12AF053ABDC6}"/>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8E8CE642-74A1-3D8D-5BC3-876B07B66511}"/>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Lettre centrale</a:t>
            </a:r>
            <a:endParaRPr lang="fr-FR" altLang="fr-FR" sz="3500" b="1" dirty="0">
              <a:solidFill>
                <a:srgbClr val="996633"/>
              </a:solidFill>
            </a:endParaRPr>
          </a:p>
        </p:txBody>
      </p:sp>
      <p:sp>
        <p:nvSpPr>
          <p:cNvPr id="9" name="Text Box 8">
            <a:extLst>
              <a:ext uri="{FF2B5EF4-FFF2-40B4-BE49-F238E27FC236}">
                <a16:creationId xmlns:a16="http://schemas.microsoft.com/office/drawing/2014/main" id="{A39711E2-3DCA-AF5D-72F6-188325D3A8C9}"/>
              </a:ext>
            </a:extLst>
          </p:cNvPr>
          <p:cNvSpPr txBox="1">
            <a:spLocks noChangeArrowheads="1"/>
          </p:cNvSpPr>
          <p:nvPr/>
        </p:nvSpPr>
        <p:spPr bwMode="auto">
          <a:xfrm>
            <a:off x="1115616" y="1268760"/>
            <a:ext cx="7884368" cy="424731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fr-FR" altLang="fr-FR" sz="2500" b="1" dirty="0">
                <a:solidFill>
                  <a:srgbClr val="C00000"/>
                </a:solidFill>
                <a:latin typeface="Calibri" panose="020F0502020204030204" pitchFamily="34" charset="0"/>
                <a:cs typeface="Calibri" panose="020F0502020204030204" pitchFamily="34" charset="0"/>
              </a:rPr>
              <a:t>Une lettre essentielle</a:t>
            </a:r>
          </a:p>
          <a:p>
            <a:pPr marL="742950" lvl="1" indent="0">
              <a:spcBef>
                <a:spcPct val="0"/>
              </a:spcBef>
              <a:buNone/>
            </a:pPr>
            <a:r>
              <a:rPr lang="fr-FR" altLang="fr-FR" sz="2000" b="1" dirty="0">
                <a:solidFill>
                  <a:srgbClr val="0070C0"/>
                </a:solidFill>
                <a:latin typeface="Calibri" panose="020F0502020204030204" pitchFamily="34" charset="0"/>
                <a:cs typeface="Calibri" panose="020F0502020204030204" pitchFamily="34" charset="0"/>
              </a:rPr>
              <a:t>La 4</a:t>
            </a:r>
            <a:r>
              <a:rPr lang="fr-FR" altLang="fr-FR" sz="2000" b="1" baseline="30000" dirty="0">
                <a:solidFill>
                  <a:srgbClr val="0070C0"/>
                </a:solidFill>
                <a:latin typeface="Calibri" panose="020F0502020204030204" pitchFamily="34" charset="0"/>
                <a:cs typeface="Calibri" panose="020F0502020204030204" pitchFamily="34" charset="0"/>
              </a:rPr>
              <a:t>e</a:t>
            </a:r>
            <a:r>
              <a:rPr lang="fr-FR" altLang="fr-FR" sz="2000" b="1" dirty="0">
                <a:solidFill>
                  <a:srgbClr val="0070C0"/>
                </a:solidFill>
                <a:latin typeface="Calibri" panose="020F0502020204030204" pitchFamily="34" charset="0"/>
                <a:cs typeface="Calibri" panose="020F0502020204030204" pitchFamily="34" charset="0"/>
              </a:rPr>
              <a:t> lettre est donc celle qui est pile au milieu des 7</a:t>
            </a:r>
          </a:p>
          <a:p>
            <a:pPr marL="742950" lvl="1" indent="0">
              <a:spcBef>
                <a:spcPct val="0"/>
              </a:spcBef>
              <a:buNone/>
            </a:pPr>
            <a:endParaRPr lang="fr-FR" altLang="fr-FR" sz="2000" b="1" dirty="0">
              <a:solidFill>
                <a:srgbClr val="0070C0"/>
              </a:solidFill>
              <a:latin typeface="Calibri" panose="020F0502020204030204" pitchFamily="34" charset="0"/>
              <a:cs typeface="Calibri" panose="020F0502020204030204" pitchFamily="34" charset="0"/>
            </a:endParaRPr>
          </a:p>
          <a:p>
            <a:pPr marL="742950" lvl="1" indent="0">
              <a:spcBef>
                <a:spcPct val="0"/>
              </a:spcBef>
              <a:buNone/>
            </a:pPr>
            <a:endParaRPr lang="fr-FR" altLang="fr-FR" sz="2000" b="1" dirty="0">
              <a:solidFill>
                <a:srgbClr val="0070C0"/>
              </a:solidFill>
              <a:latin typeface="Calibri" panose="020F0502020204030204" pitchFamily="34" charset="0"/>
              <a:cs typeface="Calibri" panose="020F0502020204030204" pitchFamily="34" charset="0"/>
            </a:endParaRPr>
          </a:p>
          <a:p>
            <a:pPr marL="742950" lvl="1" indent="0">
              <a:spcBef>
                <a:spcPct val="0"/>
              </a:spcBef>
              <a:buNone/>
            </a:pPr>
            <a:endParaRPr lang="fr-FR" altLang="fr-FR" sz="2000" b="1" dirty="0">
              <a:solidFill>
                <a:srgbClr val="0070C0"/>
              </a:solidFill>
              <a:latin typeface="Calibri" panose="020F0502020204030204" pitchFamily="34" charset="0"/>
              <a:cs typeface="Calibri" panose="020F0502020204030204" pitchFamily="34" charset="0"/>
            </a:endParaRPr>
          </a:p>
          <a:p>
            <a:pPr marL="742950" lvl="1" indent="0">
              <a:spcBef>
                <a:spcPct val="0"/>
              </a:spcBef>
              <a:buNone/>
            </a:pPr>
            <a:endParaRPr lang="fr-FR" altLang="fr-FR" sz="2000" b="1" dirty="0">
              <a:solidFill>
                <a:srgbClr val="0070C0"/>
              </a:solidFill>
              <a:latin typeface="Calibri" panose="020F0502020204030204" pitchFamily="34" charset="0"/>
              <a:cs typeface="Calibri" panose="020F0502020204030204" pitchFamily="34" charset="0"/>
            </a:endParaRP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Jésus fait mention de toutes les autres Eglises dans cette lettre</a:t>
            </a:r>
          </a:p>
          <a:p>
            <a:pPr marL="742950" lvl="1" indent="0">
              <a:spcBef>
                <a:spcPct val="0"/>
              </a:spcBef>
              <a:buNone/>
            </a:pPr>
            <a:r>
              <a:rPr lang="fr-FR" altLang="fr-FR" sz="2000" b="1" dirty="0">
                <a:solidFill>
                  <a:srgbClr val="9900CC"/>
                </a:solidFill>
                <a:latin typeface="Calibri" panose="020F0502020204030204" pitchFamily="34" charset="0"/>
                <a:cs typeface="Calibri" panose="020F0502020204030204" pitchFamily="34" charset="0"/>
              </a:rPr>
              <a:t>C’est la plus longue</a:t>
            </a:r>
          </a:p>
          <a:p>
            <a:pPr>
              <a:spcBef>
                <a:spcPct val="0"/>
              </a:spcBef>
            </a:pPr>
            <a:r>
              <a:rPr lang="fr-FR" altLang="fr-FR" sz="2500" b="1" dirty="0">
                <a:solidFill>
                  <a:srgbClr val="C00000"/>
                </a:solidFill>
                <a:latin typeface="Calibri" panose="020F0502020204030204" pitchFamily="34" charset="0"/>
                <a:cs typeface="Calibri" panose="020F0502020204030204" pitchFamily="34" charset="0"/>
              </a:rPr>
              <a:t>Des reproches à une fraction de cette Eglise</a:t>
            </a:r>
          </a:p>
          <a:p>
            <a:pPr marL="742950" lvl="1" indent="0">
              <a:spcBef>
                <a:spcPct val="0"/>
              </a:spcBef>
              <a:buNone/>
            </a:pPr>
            <a:r>
              <a:rPr lang="fr-FR" altLang="fr-FR" sz="2000" b="1" dirty="0">
                <a:solidFill>
                  <a:srgbClr val="0070C0"/>
                </a:solidFill>
                <a:latin typeface="Calibri" panose="020F0502020204030204" pitchFamily="34" charset="0"/>
                <a:cs typeface="Calibri" panose="020F0502020204030204" pitchFamily="34" charset="0"/>
              </a:rPr>
              <a:t>Le groupe majoritaire de l’Eglise de </a:t>
            </a:r>
            <a:r>
              <a:rPr lang="fr-FR" altLang="fr-FR" sz="2000" b="1" dirty="0" err="1">
                <a:solidFill>
                  <a:srgbClr val="0070C0"/>
                </a:solidFill>
                <a:latin typeface="Calibri" panose="020F0502020204030204" pitchFamily="34" charset="0"/>
                <a:cs typeface="Calibri" panose="020F0502020204030204" pitchFamily="34" charset="0"/>
              </a:rPr>
              <a:t>Thyatire</a:t>
            </a:r>
            <a:r>
              <a:rPr lang="fr-FR" altLang="fr-FR" sz="2000" b="1" dirty="0">
                <a:solidFill>
                  <a:srgbClr val="0070C0"/>
                </a:solidFill>
                <a:latin typeface="Calibri" panose="020F0502020204030204" pitchFamily="34" charset="0"/>
                <a:cs typeface="Calibri" panose="020F0502020204030204" pitchFamily="34" charset="0"/>
              </a:rPr>
              <a:t> suit Jézabel</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Une minorité continue d’être fidèle aux enseignements de Jésus</a:t>
            </a:r>
          </a:p>
          <a:p>
            <a:pPr marL="742950" lvl="1" indent="0">
              <a:spcBef>
                <a:spcPct val="0"/>
              </a:spcBef>
              <a:buNone/>
            </a:pPr>
            <a:r>
              <a:rPr lang="fr-FR" altLang="fr-FR" sz="2000" b="1" dirty="0">
                <a:solidFill>
                  <a:srgbClr val="9900CC"/>
                </a:solidFill>
                <a:latin typeface="Calibri" panose="020F0502020204030204" pitchFamily="34" charset="0"/>
                <a:cs typeface="Calibri" panose="020F0502020204030204" pitchFamily="34" charset="0"/>
              </a:rPr>
              <a:t>La lettre ne prononce donc pas de reproches à tout une Eglise mais à un groupe dévoyé – majoritaire – en son sein.</a:t>
            </a:r>
          </a:p>
        </p:txBody>
      </p:sp>
      <p:pic>
        <p:nvPicPr>
          <p:cNvPr id="3" name="Image 2">
            <a:extLst>
              <a:ext uri="{FF2B5EF4-FFF2-40B4-BE49-F238E27FC236}">
                <a16:creationId xmlns:a16="http://schemas.microsoft.com/office/drawing/2014/main" id="{D80F2CF3-17D9-1E35-633D-A89990D100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pic>
        <p:nvPicPr>
          <p:cNvPr id="4" name="Image 3">
            <a:extLst>
              <a:ext uri="{FF2B5EF4-FFF2-40B4-BE49-F238E27FC236}">
                <a16:creationId xmlns:a16="http://schemas.microsoft.com/office/drawing/2014/main" id="{42C2CCA3-9B7E-FFD4-7177-3EFCA5134B9D}"/>
              </a:ext>
            </a:extLst>
          </p:cNvPr>
          <p:cNvPicPr>
            <a:picLocks noChangeAspect="1"/>
          </p:cNvPicPr>
          <p:nvPr/>
        </p:nvPicPr>
        <p:blipFill>
          <a:blip r:embed="rId3" cstate="print">
            <a:extLst>
              <a:ext uri="{28A0092B-C50C-407E-A947-70E740481C1C}">
                <a14:useLocalDpi xmlns:a14="http://schemas.microsoft.com/office/drawing/2010/main" val="0"/>
              </a:ext>
            </a:extLst>
          </a:blip>
          <a:srcRect l="20111" t="18727" r="19205" b="17367"/>
          <a:stretch>
            <a:fillRect/>
          </a:stretch>
        </p:blipFill>
        <p:spPr>
          <a:xfrm rot="19393667">
            <a:off x="1869726" y="2233915"/>
            <a:ext cx="806295" cy="565610"/>
          </a:xfrm>
          <a:prstGeom prst="rect">
            <a:avLst/>
          </a:prstGeom>
        </p:spPr>
      </p:pic>
      <p:pic>
        <p:nvPicPr>
          <p:cNvPr id="5" name="Image 4">
            <a:extLst>
              <a:ext uri="{FF2B5EF4-FFF2-40B4-BE49-F238E27FC236}">
                <a16:creationId xmlns:a16="http://schemas.microsoft.com/office/drawing/2014/main" id="{6323DC16-5AAE-878A-77FF-AAA278D06BA2}"/>
              </a:ext>
            </a:extLst>
          </p:cNvPr>
          <p:cNvPicPr>
            <a:picLocks noChangeAspect="1"/>
          </p:cNvPicPr>
          <p:nvPr/>
        </p:nvPicPr>
        <p:blipFill>
          <a:blip r:embed="rId3" cstate="print">
            <a:extLst>
              <a:ext uri="{28A0092B-C50C-407E-A947-70E740481C1C}">
                <a14:useLocalDpi xmlns:a14="http://schemas.microsoft.com/office/drawing/2010/main" val="0"/>
              </a:ext>
            </a:extLst>
          </a:blip>
          <a:srcRect l="20111" t="18727" r="19205" b="17367"/>
          <a:stretch>
            <a:fillRect/>
          </a:stretch>
        </p:blipFill>
        <p:spPr>
          <a:xfrm rot="19393667">
            <a:off x="2796429" y="2233916"/>
            <a:ext cx="806295" cy="565610"/>
          </a:xfrm>
          <a:prstGeom prst="rect">
            <a:avLst/>
          </a:prstGeom>
        </p:spPr>
      </p:pic>
      <p:pic>
        <p:nvPicPr>
          <p:cNvPr id="6" name="Image 5">
            <a:extLst>
              <a:ext uri="{FF2B5EF4-FFF2-40B4-BE49-F238E27FC236}">
                <a16:creationId xmlns:a16="http://schemas.microsoft.com/office/drawing/2014/main" id="{33D62F05-9E40-2604-4A42-B2A199E0F3A9}"/>
              </a:ext>
            </a:extLst>
          </p:cNvPr>
          <p:cNvPicPr>
            <a:picLocks noChangeAspect="1"/>
          </p:cNvPicPr>
          <p:nvPr/>
        </p:nvPicPr>
        <p:blipFill>
          <a:blip r:embed="rId3" cstate="print">
            <a:extLst>
              <a:ext uri="{28A0092B-C50C-407E-A947-70E740481C1C}">
                <a14:useLocalDpi xmlns:a14="http://schemas.microsoft.com/office/drawing/2010/main" val="0"/>
              </a:ext>
            </a:extLst>
          </a:blip>
          <a:srcRect l="20111" t="18727" r="19205" b="17367"/>
          <a:stretch>
            <a:fillRect/>
          </a:stretch>
        </p:blipFill>
        <p:spPr>
          <a:xfrm rot="19393667">
            <a:off x="3745443" y="2233916"/>
            <a:ext cx="806295" cy="565610"/>
          </a:xfrm>
          <a:prstGeom prst="rect">
            <a:avLst/>
          </a:prstGeom>
        </p:spPr>
      </p:pic>
      <p:pic>
        <p:nvPicPr>
          <p:cNvPr id="7" name="Image 6">
            <a:extLst>
              <a:ext uri="{FF2B5EF4-FFF2-40B4-BE49-F238E27FC236}">
                <a16:creationId xmlns:a16="http://schemas.microsoft.com/office/drawing/2014/main" id="{FCBF2199-F732-F999-D32D-AACED5916593}"/>
              </a:ext>
            </a:extLst>
          </p:cNvPr>
          <p:cNvPicPr>
            <a:picLocks noChangeAspect="1"/>
          </p:cNvPicPr>
          <p:nvPr/>
        </p:nvPicPr>
        <p:blipFill>
          <a:blip r:embed="rId3" cstate="print">
            <a:duotone>
              <a:prstClr val="black"/>
              <a:schemeClr val="accent4">
                <a:tint val="45000"/>
                <a:satMod val="400000"/>
              </a:schemeClr>
            </a:duotone>
            <a:extLst>
              <a:ext uri="{28A0092B-C50C-407E-A947-70E740481C1C}">
                <a14:useLocalDpi xmlns:a14="http://schemas.microsoft.com/office/drawing/2010/main" val="0"/>
              </a:ext>
            </a:extLst>
          </a:blip>
          <a:srcRect l="20111" t="18727" r="19205" b="17367"/>
          <a:stretch>
            <a:fillRect/>
          </a:stretch>
        </p:blipFill>
        <p:spPr>
          <a:xfrm rot="19393667">
            <a:off x="4729898" y="2233915"/>
            <a:ext cx="806295" cy="565610"/>
          </a:xfrm>
          <a:prstGeom prst="rect">
            <a:avLst/>
          </a:prstGeom>
        </p:spPr>
      </p:pic>
      <p:pic>
        <p:nvPicPr>
          <p:cNvPr id="8" name="Image 7">
            <a:extLst>
              <a:ext uri="{FF2B5EF4-FFF2-40B4-BE49-F238E27FC236}">
                <a16:creationId xmlns:a16="http://schemas.microsoft.com/office/drawing/2014/main" id="{C5EE254D-9F89-8821-C334-4F3D296AF9E8}"/>
              </a:ext>
            </a:extLst>
          </p:cNvPr>
          <p:cNvPicPr>
            <a:picLocks noChangeAspect="1"/>
          </p:cNvPicPr>
          <p:nvPr/>
        </p:nvPicPr>
        <p:blipFill>
          <a:blip r:embed="rId3" cstate="print">
            <a:extLst>
              <a:ext uri="{28A0092B-C50C-407E-A947-70E740481C1C}">
                <a14:useLocalDpi xmlns:a14="http://schemas.microsoft.com/office/drawing/2010/main" val="0"/>
              </a:ext>
            </a:extLst>
          </a:blip>
          <a:srcRect l="20111" t="18727" r="19205" b="17367"/>
          <a:stretch>
            <a:fillRect/>
          </a:stretch>
        </p:blipFill>
        <p:spPr>
          <a:xfrm rot="19393667">
            <a:off x="5678913" y="2190945"/>
            <a:ext cx="806295" cy="565610"/>
          </a:xfrm>
          <a:prstGeom prst="rect">
            <a:avLst/>
          </a:prstGeom>
        </p:spPr>
      </p:pic>
      <p:pic>
        <p:nvPicPr>
          <p:cNvPr id="10" name="Image 9">
            <a:extLst>
              <a:ext uri="{FF2B5EF4-FFF2-40B4-BE49-F238E27FC236}">
                <a16:creationId xmlns:a16="http://schemas.microsoft.com/office/drawing/2014/main" id="{4FA8883A-639E-4850-5F3D-3137871646BE}"/>
              </a:ext>
            </a:extLst>
          </p:cNvPr>
          <p:cNvPicPr>
            <a:picLocks noChangeAspect="1"/>
          </p:cNvPicPr>
          <p:nvPr/>
        </p:nvPicPr>
        <p:blipFill>
          <a:blip r:embed="rId3" cstate="print">
            <a:extLst>
              <a:ext uri="{28A0092B-C50C-407E-A947-70E740481C1C}">
                <a14:useLocalDpi xmlns:a14="http://schemas.microsoft.com/office/drawing/2010/main" val="0"/>
              </a:ext>
            </a:extLst>
          </a:blip>
          <a:srcRect l="20111" t="18727" r="19205" b="17367"/>
          <a:stretch>
            <a:fillRect/>
          </a:stretch>
        </p:blipFill>
        <p:spPr>
          <a:xfrm rot="19393667">
            <a:off x="6663367" y="2233918"/>
            <a:ext cx="806295" cy="565610"/>
          </a:xfrm>
          <a:prstGeom prst="rect">
            <a:avLst/>
          </a:prstGeom>
        </p:spPr>
      </p:pic>
      <p:pic>
        <p:nvPicPr>
          <p:cNvPr id="11" name="Image 10">
            <a:extLst>
              <a:ext uri="{FF2B5EF4-FFF2-40B4-BE49-F238E27FC236}">
                <a16:creationId xmlns:a16="http://schemas.microsoft.com/office/drawing/2014/main" id="{37986DB0-F562-5EE2-A27D-0030F676E173}"/>
              </a:ext>
            </a:extLst>
          </p:cNvPr>
          <p:cNvPicPr>
            <a:picLocks noChangeAspect="1"/>
          </p:cNvPicPr>
          <p:nvPr/>
        </p:nvPicPr>
        <p:blipFill>
          <a:blip r:embed="rId3" cstate="print">
            <a:extLst>
              <a:ext uri="{28A0092B-C50C-407E-A947-70E740481C1C}">
                <a14:useLocalDpi xmlns:a14="http://schemas.microsoft.com/office/drawing/2010/main" val="0"/>
              </a:ext>
            </a:extLst>
          </a:blip>
          <a:srcRect l="20111" t="18727" r="19205" b="17367"/>
          <a:stretch>
            <a:fillRect/>
          </a:stretch>
        </p:blipFill>
        <p:spPr>
          <a:xfrm rot="19393667">
            <a:off x="7647822" y="2233916"/>
            <a:ext cx="806295" cy="565610"/>
          </a:xfrm>
          <a:prstGeom prst="rect">
            <a:avLst/>
          </a:prstGeom>
        </p:spPr>
      </p:pic>
    </p:spTree>
    <p:extLst>
      <p:ext uri="{BB962C8B-B14F-4D97-AF65-F5344CB8AC3E}">
        <p14:creationId xmlns:p14="http://schemas.microsoft.com/office/powerpoint/2010/main" val="9199685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2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circle(in)">
                                      <p:cBhvr>
                                        <p:cTn id="27" dur="20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circle(in)">
                                      <p:cBhvr>
                                        <p:cTn id="32" dur="20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circle(in)">
                                      <p:cBhvr>
                                        <p:cTn id="37" dur="20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circle(in)">
                                      <p:cBhvr>
                                        <p:cTn id="42" dur="20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circle(in)">
                                      <p:cBhvr>
                                        <p:cTn id="47" dur="20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9">
                                            <p:txEl>
                                              <p:pRg st="6" end="6"/>
                                            </p:txEl>
                                          </p:spTgt>
                                        </p:tgtEl>
                                        <p:attrNameLst>
                                          <p:attrName>style.visibility</p:attrName>
                                        </p:attrNameLst>
                                      </p:cBhvr>
                                      <p:to>
                                        <p:strVal val="visible"/>
                                      </p:to>
                                    </p:set>
                                    <p:animEffect transition="in" filter="wipe(left)">
                                      <p:cBhvr>
                                        <p:cTn id="52" dur="500"/>
                                        <p:tgtEl>
                                          <p:spTgt spid="9">
                                            <p:txEl>
                                              <p:pRg st="6" end="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9">
                                            <p:txEl>
                                              <p:pRg st="7" end="7"/>
                                            </p:txEl>
                                          </p:spTgt>
                                        </p:tgtEl>
                                        <p:attrNameLst>
                                          <p:attrName>style.visibility</p:attrName>
                                        </p:attrNameLst>
                                      </p:cBhvr>
                                      <p:to>
                                        <p:strVal val="visible"/>
                                      </p:to>
                                    </p:set>
                                    <p:animEffect transition="in" filter="wipe(left)">
                                      <p:cBhvr>
                                        <p:cTn id="57" dur="500"/>
                                        <p:tgtEl>
                                          <p:spTgt spid="9">
                                            <p:txEl>
                                              <p:pRg st="7" end="7"/>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9">
                                            <p:txEl>
                                              <p:pRg st="8" end="8"/>
                                            </p:txEl>
                                          </p:spTgt>
                                        </p:tgtEl>
                                        <p:attrNameLst>
                                          <p:attrName>style.visibility</p:attrName>
                                        </p:attrNameLst>
                                      </p:cBhvr>
                                      <p:to>
                                        <p:strVal val="visible"/>
                                      </p:to>
                                    </p:set>
                                    <p:animEffect transition="in" filter="wipe(left)">
                                      <p:cBhvr>
                                        <p:cTn id="62" dur="500"/>
                                        <p:tgtEl>
                                          <p:spTgt spid="9">
                                            <p:txEl>
                                              <p:pRg st="8" end="8"/>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9">
                                            <p:txEl>
                                              <p:pRg st="9" end="9"/>
                                            </p:txEl>
                                          </p:spTgt>
                                        </p:tgtEl>
                                        <p:attrNameLst>
                                          <p:attrName>style.visibility</p:attrName>
                                        </p:attrNameLst>
                                      </p:cBhvr>
                                      <p:to>
                                        <p:strVal val="visible"/>
                                      </p:to>
                                    </p:set>
                                    <p:animEffect transition="in" filter="wipe(left)">
                                      <p:cBhvr>
                                        <p:cTn id="67" dur="500"/>
                                        <p:tgtEl>
                                          <p:spTgt spid="9">
                                            <p:txEl>
                                              <p:pRg st="9" end="9"/>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9">
                                            <p:txEl>
                                              <p:pRg st="10" end="10"/>
                                            </p:txEl>
                                          </p:spTgt>
                                        </p:tgtEl>
                                        <p:attrNameLst>
                                          <p:attrName>style.visibility</p:attrName>
                                        </p:attrNameLst>
                                      </p:cBhvr>
                                      <p:to>
                                        <p:strVal val="visible"/>
                                      </p:to>
                                    </p:set>
                                    <p:animEffect transition="in" filter="wipe(left)">
                                      <p:cBhvr>
                                        <p:cTn id="72" dur="500"/>
                                        <p:tgtEl>
                                          <p:spTgt spid="9">
                                            <p:txEl>
                                              <p:pRg st="10" end="1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9">
                                            <p:txEl>
                                              <p:pRg st="11" end="11"/>
                                            </p:txEl>
                                          </p:spTgt>
                                        </p:tgtEl>
                                        <p:attrNameLst>
                                          <p:attrName>style.visibility</p:attrName>
                                        </p:attrNameLst>
                                      </p:cBhvr>
                                      <p:to>
                                        <p:strVal val="visible"/>
                                      </p:to>
                                    </p:set>
                                    <p:animEffect transition="in" filter="wipe(left)">
                                      <p:cBhvr>
                                        <p:cTn id="77" dur="500"/>
                                        <p:tgtEl>
                                          <p:spTgt spid="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89431-D016-0BC6-D6E4-FE3CBBFC7612}"/>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10374277-9009-B0BD-C1C5-27BC9098FECC}"/>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La pourpre</a:t>
            </a:r>
            <a:endParaRPr lang="fr-FR" altLang="fr-FR" sz="3500" b="1" dirty="0">
              <a:solidFill>
                <a:srgbClr val="996633"/>
              </a:solidFill>
            </a:endParaRPr>
          </a:p>
        </p:txBody>
      </p:sp>
      <p:sp>
        <p:nvSpPr>
          <p:cNvPr id="9" name="Text Box 8">
            <a:extLst>
              <a:ext uri="{FF2B5EF4-FFF2-40B4-BE49-F238E27FC236}">
                <a16:creationId xmlns:a16="http://schemas.microsoft.com/office/drawing/2014/main" id="{5D995106-A215-53B1-3F42-27527BD3B960}"/>
              </a:ext>
            </a:extLst>
          </p:cNvPr>
          <p:cNvSpPr txBox="1">
            <a:spLocks noChangeArrowheads="1"/>
          </p:cNvSpPr>
          <p:nvPr/>
        </p:nvSpPr>
        <p:spPr bwMode="auto">
          <a:xfrm>
            <a:off x="2915816" y="1412776"/>
            <a:ext cx="6084168" cy="540147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fr-FR" altLang="fr-FR" sz="2500" b="1" dirty="0">
                <a:solidFill>
                  <a:srgbClr val="C00000"/>
                </a:solidFill>
                <a:latin typeface="Calibri" panose="020F0502020204030204" pitchFamily="34" charset="0"/>
                <a:cs typeface="Calibri" panose="020F0502020204030204" pitchFamily="34" charset="0"/>
              </a:rPr>
              <a:t>Fabriquer la couleur pourpre</a:t>
            </a:r>
          </a:p>
          <a:p>
            <a:pPr marL="742950" lvl="1" indent="0">
              <a:spcBef>
                <a:spcPct val="0"/>
              </a:spcBef>
              <a:buNone/>
            </a:pPr>
            <a:r>
              <a:rPr lang="fr-FR" altLang="fr-FR" sz="2000" b="1" dirty="0" err="1">
                <a:solidFill>
                  <a:srgbClr val="0070C0"/>
                </a:solidFill>
                <a:latin typeface="Calibri" panose="020F0502020204030204" pitchFamily="34" charset="0"/>
                <a:cs typeface="Calibri" panose="020F0502020204030204" pitchFamily="34" charset="0"/>
              </a:rPr>
              <a:t>Thyatire</a:t>
            </a:r>
            <a:r>
              <a:rPr lang="fr-FR" altLang="fr-FR" sz="2000" b="1" dirty="0">
                <a:solidFill>
                  <a:srgbClr val="0070C0"/>
                </a:solidFill>
                <a:latin typeface="Calibri" panose="020F0502020204030204" pitchFamily="34" charset="0"/>
                <a:cs typeface="Calibri" panose="020F0502020204030204" pitchFamily="34" charset="0"/>
              </a:rPr>
              <a:t> fournissant la laine et la pourpre</a:t>
            </a:r>
          </a:p>
          <a:p>
            <a:pPr marL="742950" lvl="1" indent="0">
              <a:spcBef>
                <a:spcPct val="0"/>
              </a:spcBef>
              <a:buNone/>
            </a:pPr>
            <a:r>
              <a:rPr lang="fr-FR" altLang="fr-FR" sz="2000" b="1" dirty="0">
                <a:solidFill>
                  <a:schemeClr val="accent5">
                    <a:lumMod val="75000"/>
                  </a:schemeClr>
                </a:solidFill>
                <a:latin typeface="Calibri" panose="020F0502020204030204" pitchFamily="34" charset="0"/>
                <a:cs typeface="Calibri" panose="020F0502020204030204" pitchFamily="34" charset="0"/>
              </a:rPr>
              <a:t>La couleur pourpre est imprécise : elle va des rouges profonds aux bleu-violacés.</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Pour fabriquer de la pourpre, on écrase un petit coquillage, le murex qui vit en Méditerranée. </a:t>
            </a:r>
          </a:p>
          <a:p>
            <a:pPr marL="742950" lvl="1" indent="0">
              <a:spcBef>
                <a:spcPct val="0"/>
              </a:spcBef>
              <a:buNone/>
            </a:pPr>
            <a:r>
              <a:rPr lang="fr-FR" altLang="fr-FR" sz="2000" b="1" dirty="0">
                <a:solidFill>
                  <a:srgbClr val="0000FF"/>
                </a:solidFill>
                <a:latin typeface="Calibri" panose="020F0502020204030204" pitchFamily="34" charset="0"/>
                <a:cs typeface="Calibri" panose="020F0502020204030204" pitchFamily="34" charset="0"/>
              </a:rPr>
              <a:t>Un coquillage sécrète UNE goutte de peinture.</a:t>
            </a:r>
          </a:p>
          <a:p>
            <a:pPr marL="742950" lvl="1" indent="0">
              <a:spcBef>
                <a:spcPct val="0"/>
              </a:spcBef>
              <a:buNone/>
            </a:pPr>
            <a:r>
              <a:rPr lang="fr-FR" altLang="fr-FR" sz="2000" b="1" dirty="0">
                <a:solidFill>
                  <a:srgbClr val="C00000"/>
                </a:solidFill>
                <a:latin typeface="Calibri" panose="020F0502020204030204" pitchFamily="34" charset="0"/>
                <a:cs typeface="Calibri" panose="020F0502020204030204" pitchFamily="34" charset="0"/>
              </a:rPr>
              <a:t>Pour teinter un seul vêtement, il faut des milliers de coquillages.</a:t>
            </a:r>
          </a:p>
          <a:p>
            <a:pPr marL="742950" lvl="1" indent="0">
              <a:spcBef>
                <a:spcPct val="0"/>
              </a:spcBef>
              <a:buNone/>
            </a:pPr>
            <a:r>
              <a:rPr lang="fr-FR" altLang="fr-FR" sz="2000" b="1" dirty="0">
                <a:solidFill>
                  <a:srgbClr val="008000"/>
                </a:solidFill>
                <a:latin typeface="Calibri" panose="020F0502020204030204" pitchFamily="34" charset="0"/>
                <a:cs typeface="Calibri" panose="020F0502020204030204" pitchFamily="34" charset="0"/>
              </a:rPr>
              <a:t>Les Romains utilisaient la pourpre sur leurs toges, la quantité de pourpre indiquant la richesse ou la hauteur du statut de la personne.</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On se souvient que les soldats romains ont revêtu Jésus d’un manteau pourpre pour se moquer de lui.</a:t>
            </a:r>
          </a:p>
          <a:p>
            <a:pPr marL="742950" lvl="1" indent="0">
              <a:spcBef>
                <a:spcPct val="0"/>
              </a:spcBef>
              <a:buNone/>
            </a:pPr>
            <a:r>
              <a:rPr lang="fr-FR" altLang="fr-FR" sz="2000" b="1" dirty="0">
                <a:solidFill>
                  <a:srgbClr val="0000FF"/>
                </a:solidFill>
                <a:latin typeface="Calibri" panose="020F0502020204030204" pitchFamily="34" charset="0"/>
                <a:cs typeface="Calibri" panose="020F0502020204030204" pitchFamily="34" charset="0"/>
              </a:rPr>
              <a:t>La pourpre sera liée à la royauté, au pouvoir…</a:t>
            </a:r>
          </a:p>
          <a:p>
            <a:pPr marL="742950" lvl="1" indent="0">
              <a:spcBef>
                <a:spcPct val="0"/>
              </a:spcBef>
              <a:buNone/>
            </a:pPr>
            <a:r>
              <a:rPr lang="fr-FR" altLang="fr-FR" sz="2000" b="1" dirty="0">
                <a:solidFill>
                  <a:srgbClr val="FF0000"/>
                </a:solidFill>
                <a:latin typeface="Calibri" panose="020F0502020204030204" pitchFamily="34" charset="0"/>
                <a:cs typeface="Calibri" panose="020F0502020204030204" pitchFamily="34" charset="0"/>
              </a:rPr>
              <a:t>… et au pouvoir sacerdotal : Pourpre cardinalice</a:t>
            </a:r>
          </a:p>
        </p:txBody>
      </p:sp>
      <p:pic>
        <p:nvPicPr>
          <p:cNvPr id="3" name="Image 2">
            <a:extLst>
              <a:ext uri="{FF2B5EF4-FFF2-40B4-BE49-F238E27FC236}">
                <a16:creationId xmlns:a16="http://schemas.microsoft.com/office/drawing/2014/main" id="{5DFC64AC-C13F-DDBA-255F-578EE1437E8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pic>
        <p:nvPicPr>
          <p:cNvPr id="4" name="Image 3">
            <a:extLst>
              <a:ext uri="{FF2B5EF4-FFF2-40B4-BE49-F238E27FC236}">
                <a16:creationId xmlns:a16="http://schemas.microsoft.com/office/drawing/2014/main" id="{94A62228-98C4-40FB-0E11-7A1C344C02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1305057"/>
            <a:ext cx="1924788" cy="2212479"/>
          </a:xfrm>
          <a:prstGeom prst="rect">
            <a:avLst/>
          </a:prstGeom>
        </p:spPr>
      </p:pic>
      <p:pic>
        <p:nvPicPr>
          <p:cNvPr id="6" name="Image 5">
            <a:extLst>
              <a:ext uri="{FF2B5EF4-FFF2-40B4-BE49-F238E27FC236}">
                <a16:creationId xmlns:a16="http://schemas.microsoft.com/office/drawing/2014/main" id="{42E6B854-4EBD-2822-BA71-C0566AE50C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3608" y="1930524"/>
            <a:ext cx="1997968" cy="2996952"/>
          </a:xfrm>
          <a:prstGeom prst="rect">
            <a:avLst/>
          </a:prstGeom>
        </p:spPr>
      </p:pic>
      <p:pic>
        <p:nvPicPr>
          <p:cNvPr id="8" name="Image 7">
            <a:extLst>
              <a:ext uri="{FF2B5EF4-FFF2-40B4-BE49-F238E27FC236}">
                <a16:creationId xmlns:a16="http://schemas.microsoft.com/office/drawing/2014/main" id="{FD208398-9598-C4C4-FCC5-5E210947BF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7544" y="2508265"/>
            <a:ext cx="1903560" cy="3307986"/>
          </a:xfrm>
          <a:prstGeom prst="rect">
            <a:avLst/>
          </a:prstGeom>
        </p:spPr>
      </p:pic>
      <p:pic>
        <p:nvPicPr>
          <p:cNvPr id="11" name="Image 10">
            <a:extLst>
              <a:ext uri="{FF2B5EF4-FFF2-40B4-BE49-F238E27FC236}">
                <a16:creationId xmlns:a16="http://schemas.microsoft.com/office/drawing/2014/main" id="{34274A89-AB5B-CC70-2DA5-A0C23D332DA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2857" y="4107814"/>
            <a:ext cx="3323861" cy="2492896"/>
          </a:xfrm>
          <a:prstGeom prst="rect">
            <a:avLst/>
          </a:prstGeom>
        </p:spPr>
      </p:pic>
    </p:spTree>
    <p:extLst>
      <p:ext uri="{BB962C8B-B14F-4D97-AF65-F5344CB8AC3E}">
        <p14:creationId xmlns:p14="http://schemas.microsoft.com/office/powerpoint/2010/main" val="2951641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wipe(left)">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wipe(left)">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heel(1)">
                                      <p:cBhvr>
                                        <p:cTn id="32" dur="20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
                                            <p:txEl>
                                              <p:pRg st="5" end="5"/>
                                            </p:txEl>
                                          </p:spTgt>
                                        </p:tgtEl>
                                        <p:attrNameLst>
                                          <p:attrName>style.visibility</p:attrName>
                                        </p:attrNameLst>
                                      </p:cBhvr>
                                      <p:to>
                                        <p:strVal val="visible"/>
                                      </p:to>
                                    </p:set>
                                    <p:animEffect transition="in" filter="wipe(left)">
                                      <p:cBhvr>
                                        <p:cTn id="37" dur="500"/>
                                        <p:tgtEl>
                                          <p:spTgt spid="9">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
                                            <p:txEl>
                                              <p:pRg st="6" end="6"/>
                                            </p:txEl>
                                          </p:spTgt>
                                        </p:tgtEl>
                                        <p:attrNameLst>
                                          <p:attrName>style.visibility</p:attrName>
                                        </p:attrNameLst>
                                      </p:cBhvr>
                                      <p:to>
                                        <p:strVal val="visible"/>
                                      </p:to>
                                    </p:set>
                                    <p:animEffect transition="in" filter="wipe(left)">
                                      <p:cBhvr>
                                        <p:cTn id="42" dur="500"/>
                                        <p:tgtEl>
                                          <p:spTgt spid="9">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circle(in)">
                                      <p:cBhvr>
                                        <p:cTn id="47" dur="20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9">
                                            <p:txEl>
                                              <p:pRg st="7" end="7"/>
                                            </p:txEl>
                                          </p:spTgt>
                                        </p:tgtEl>
                                        <p:attrNameLst>
                                          <p:attrName>style.visibility</p:attrName>
                                        </p:attrNameLst>
                                      </p:cBhvr>
                                      <p:to>
                                        <p:strVal val="visible"/>
                                      </p:to>
                                    </p:set>
                                    <p:animEffect transition="in" filter="wipe(left)">
                                      <p:cBhvr>
                                        <p:cTn id="52" dur="500"/>
                                        <p:tgtEl>
                                          <p:spTgt spid="9">
                                            <p:txEl>
                                              <p:pRg st="7" end="7"/>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barn(inVertical)">
                                      <p:cBhvr>
                                        <p:cTn id="57" dur="500"/>
                                        <p:tgtEl>
                                          <p:spTgt spid="8"/>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9">
                                            <p:txEl>
                                              <p:pRg st="8" end="8"/>
                                            </p:txEl>
                                          </p:spTgt>
                                        </p:tgtEl>
                                        <p:attrNameLst>
                                          <p:attrName>style.visibility</p:attrName>
                                        </p:attrNameLst>
                                      </p:cBhvr>
                                      <p:to>
                                        <p:strVal val="visible"/>
                                      </p:to>
                                    </p:set>
                                    <p:animEffect transition="in" filter="wipe(left)">
                                      <p:cBhvr>
                                        <p:cTn id="62" dur="500"/>
                                        <p:tgtEl>
                                          <p:spTgt spid="9">
                                            <p:txEl>
                                              <p:pRg st="8" end="8"/>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9">
                                            <p:txEl>
                                              <p:pRg st="9" end="9"/>
                                            </p:txEl>
                                          </p:spTgt>
                                        </p:tgtEl>
                                        <p:attrNameLst>
                                          <p:attrName>style.visibility</p:attrName>
                                        </p:attrNameLst>
                                      </p:cBhvr>
                                      <p:to>
                                        <p:strVal val="visible"/>
                                      </p:to>
                                    </p:set>
                                    <p:animEffect transition="in" filter="wipe(left)">
                                      <p:cBhvr>
                                        <p:cTn id="67" dur="500"/>
                                        <p:tgtEl>
                                          <p:spTgt spid="9">
                                            <p:txEl>
                                              <p:pRg st="9" end="9"/>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45" presetClass="entr" presetSubtype="0" fill="hold" nodeType="click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2000"/>
                                        <p:tgtEl>
                                          <p:spTgt spid="11"/>
                                        </p:tgtEl>
                                      </p:cBhvr>
                                    </p:animEffect>
                                    <p:anim calcmode="lin" valueType="num">
                                      <p:cBhvr>
                                        <p:cTn id="73" dur="2000" fill="hold"/>
                                        <p:tgtEl>
                                          <p:spTgt spid="11"/>
                                        </p:tgtEl>
                                        <p:attrNameLst>
                                          <p:attrName>ppt_w</p:attrName>
                                        </p:attrNameLst>
                                      </p:cBhvr>
                                      <p:tavLst>
                                        <p:tav tm="0" fmla="#ppt_w*sin(2.5*pi*$)">
                                          <p:val>
                                            <p:fltVal val="0"/>
                                          </p:val>
                                        </p:tav>
                                        <p:tav tm="100000">
                                          <p:val>
                                            <p:fltVal val="1"/>
                                          </p:val>
                                        </p:tav>
                                      </p:tavLst>
                                    </p:anim>
                                    <p:anim calcmode="lin" valueType="num">
                                      <p:cBhvr>
                                        <p:cTn id="74" dur="20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C84BD-2970-1A71-855C-5A6A8D41626B}"/>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F6A83D0B-395D-2B99-9EB5-6F27ACE71382}"/>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La pourpre</a:t>
            </a:r>
            <a:endParaRPr lang="fr-FR" altLang="fr-FR" sz="3500" b="1" dirty="0">
              <a:solidFill>
                <a:srgbClr val="996633"/>
              </a:solidFill>
            </a:endParaRPr>
          </a:p>
        </p:txBody>
      </p:sp>
      <p:sp>
        <p:nvSpPr>
          <p:cNvPr id="9" name="Text Box 8">
            <a:extLst>
              <a:ext uri="{FF2B5EF4-FFF2-40B4-BE49-F238E27FC236}">
                <a16:creationId xmlns:a16="http://schemas.microsoft.com/office/drawing/2014/main" id="{1FBD3719-A200-C099-C18B-7F273047069D}"/>
              </a:ext>
            </a:extLst>
          </p:cNvPr>
          <p:cNvSpPr txBox="1">
            <a:spLocks noChangeArrowheads="1"/>
          </p:cNvSpPr>
          <p:nvPr/>
        </p:nvSpPr>
        <p:spPr bwMode="auto">
          <a:xfrm>
            <a:off x="2339752" y="1104121"/>
            <a:ext cx="6660232" cy="57092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fr-FR" altLang="fr-FR" sz="2500" b="1" dirty="0">
                <a:solidFill>
                  <a:srgbClr val="C00000"/>
                </a:solidFill>
                <a:latin typeface="Calibri" panose="020F0502020204030204" pitchFamily="34" charset="0"/>
                <a:cs typeface="Calibri" panose="020F0502020204030204" pitchFamily="34" charset="0"/>
              </a:rPr>
              <a:t>Lydie</a:t>
            </a:r>
          </a:p>
          <a:p>
            <a:pPr marL="742950" lvl="1" indent="0">
              <a:spcBef>
                <a:spcPct val="0"/>
              </a:spcBef>
              <a:buNone/>
            </a:pPr>
            <a:r>
              <a:rPr lang="fr-FR" altLang="fr-FR" sz="2000" b="1" dirty="0">
                <a:solidFill>
                  <a:srgbClr val="0070C0"/>
                </a:solidFill>
                <a:latin typeface="Calibri" panose="020F0502020204030204" pitchFamily="34" charset="0"/>
                <a:cs typeface="Calibri" panose="020F0502020204030204" pitchFamily="34" charset="0"/>
              </a:rPr>
              <a:t>La pourpre – et </a:t>
            </a:r>
            <a:r>
              <a:rPr lang="fr-FR" altLang="fr-FR" sz="2000" b="1" dirty="0" err="1">
                <a:solidFill>
                  <a:srgbClr val="0070C0"/>
                </a:solidFill>
                <a:latin typeface="Calibri" panose="020F0502020204030204" pitchFamily="34" charset="0"/>
                <a:cs typeface="Calibri" panose="020F0502020204030204" pitchFamily="34" charset="0"/>
              </a:rPr>
              <a:t>Thyatire</a:t>
            </a:r>
            <a:r>
              <a:rPr lang="fr-FR" altLang="fr-FR" sz="2000" b="1" dirty="0">
                <a:solidFill>
                  <a:srgbClr val="0070C0"/>
                </a:solidFill>
                <a:latin typeface="Calibri" panose="020F0502020204030204" pitchFamily="34" charset="0"/>
                <a:cs typeface="Calibri" panose="020F0502020204030204" pitchFamily="34" charset="0"/>
              </a:rPr>
              <a:t> – sont citées ailleurs dans le Nouveau Testament, au livre des Actes des Apôtres, chapitre 16</a:t>
            </a:r>
            <a:endParaRPr lang="fr-FR" altLang="fr-FR" sz="2000" b="1" dirty="0">
              <a:solidFill>
                <a:srgbClr val="002060"/>
              </a:solidFill>
              <a:latin typeface="Calibri" panose="020F0502020204030204" pitchFamily="34" charset="0"/>
              <a:cs typeface="Calibri" panose="020F0502020204030204" pitchFamily="34" charset="0"/>
            </a:endParaRP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Paul et ses </a:t>
            </a:r>
            <a:r>
              <a:rPr lang="fr-FR" altLang="fr-FR" sz="2000" b="1" dirty="0" err="1">
                <a:solidFill>
                  <a:srgbClr val="002060"/>
                </a:solidFill>
                <a:latin typeface="Calibri" panose="020F0502020204030204" pitchFamily="34" charset="0"/>
                <a:cs typeface="Calibri" panose="020F0502020204030204" pitchFamily="34" charset="0"/>
              </a:rPr>
              <a:t>compganons</a:t>
            </a:r>
            <a:r>
              <a:rPr lang="fr-FR" altLang="fr-FR" sz="2000" b="1" dirty="0">
                <a:solidFill>
                  <a:srgbClr val="002060"/>
                </a:solidFill>
                <a:latin typeface="Calibri" panose="020F0502020204030204" pitchFamily="34" charset="0"/>
                <a:cs typeface="Calibri" panose="020F0502020204030204" pitchFamily="34" charset="0"/>
              </a:rPr>
              <a:t> viennent d’arriver à Philippes – ville grecque aux habitants de laquelle Paul écrira sa lettre aux Philippiens.</a:t>
            </a:r>
          </a:p>
          <a:p>
            <a:pPr marL="742950" lvl="1" indent="0">
              <a:spcBef>
                <a:spcPct val="0"/>
              </a:spcBef>
              <a:buNone/>
            </a:pPr>
            <a:r>
              <a:rPr lang="fr-FR" altLang="fr-FR" sz="2000" b="1" dirty="0">
                <a:solidFill>
                  <a:srgbClr val="C00000"/>
                </a:solidFill>
                <a:latin typeface="Calibri" panose="020F0502020204030204" pitchFamily="34" charset="0"/>
                <a:cs typeface="Calibri" panose="020F0502020204030204" pitchFamily="34" charset="0"/>
              </a:rPr>
              <a:t>Lydie, une femme rencontrée à la rivière par Paul et ses compagnons, est une marchande de pourpre justement originaire de </a:t>
            </a:r>
            <a:r>
              <a:rPr lang="fr-FR" altLang="fr-FR" sz="2000" b="1" dirty="0" err="1">
                <a:solidFill>
                  <a:srgbClr val="C00000"/>
                </a:solidFill>
                <a:latin typeface="Calibri" panose="020F0502020204030204" pitchFamily="34" charset="0"/>
                <a:cs typeface="Calibri" panose="020F0502020204030204" pitchFamily="34" charset="0"/>
              </a:rPr>
              <a:t>Thyatire</a:t>
            </a:r>
            <a:r>
              <a:rPr lang="fr-FR" altLang="fr-FR" sz="2000" b="1" dirty="0">
                <a:solidFill>
                  <a:srgbClr val="C00000"/>
                </a:solidFill>
                <a:latin typeface="Calibri" panose="020F0502020204030204" pitchFamily="34" charset="0"/>
                <a:cs typeface="Calibri" panose="020F0502020204030204" pitchFamily="34" charset="0"/>
              </a:rPr>
              <a:t>. </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Elle croit au Dieu unique, dit le texte.</a:t>
            </a:r>
          </a:p>
          <a:p>
            <a:pPr marL="742950" lvl="1" indent="0">
              <a:spcBef>
                <a:spcPct val="0"/>
              </a:spcBef>
              <a:buNone/>
            </a:pPr>
            <a:r>
              <a:rPr lang="fr-FR" altLang="fr-FR" sz="2000" b="1" dirty="0">
                <a:solidFill>
                  <a:srgbClr val="996633"/>
                </a:solidFill>
                <a:latin typeface="Calibri" panose="020F0502020204030204" pitchFamily="34" charset="0"/>
                <a:cs typeface="Calibri" panose="020F0502020204030204" pitchFamily="34" charset="0"/>
              </a:rPr>
              <a:t>Elle se convertit au christianisme et demande le baptême avec toute sa famille.</a:t>
            </a:r>
          </a:p>
          <a:p>
            <a:pPr marL="742950" lvl="1" indent="0">
              <a:spcBef>
                <a:spcPct val="0"/>
              </a:spcBef>
              <a:buNone/>
            </a:pPr>
            <a:r>
              <a:rPr lang="fr-FR" altLang="fr-FR" sz="2000" b="1" dirty="0">
                <a:solidFill>
                  <a:srgbClr val="0000FF"/>
                </a:solidFill>
                <a:latin typeface="Calibri" panose="020F0502020204030204" pitchFamily="34" charset="0"/>
                <a:cs typeface="Calibri" panose="020F0502020204030204" pitchFamily="34" charset="0"/>
              </a:rPr>
              <a:t>Elle devient ainsi la première convertie de la ville de Philippes.</a:t>
            </a:r>
          </a:p>
          <a:p>
            <a:pPr marL="742950" lvl="1" indent="0">
              <a:spcBef>
                <a:spcPct val="0"/>
              </a:spcBef>
              <a:buNone/>
            </a:pPr>
            <a:r>
              <a:rPr lang="fr-FR" altLang="fr-FR" sz="2000" b="1" dirty="0">
                <a:solidFill>
                  <a:srgbClr val="008000"/>
                </a:solidFill>
                <a:latin typeface="Calibri" panose="020F0502020204030204" pitchFamily="34" charset="0"/>
                <a:cs typeface="Calibri" panose="020F0502020204030204" pitchFamily="34" charset="0"/>
              </a:rPr>
              <a:t>Exemple d’hospitalité, de sainteté, une des premières femmes responsables de communauté dans la Bible, opposé total de Jézabel.</a:t>
            </a:r>
          </a:p>
        </p:txBody>
      </p:sp>
      <p:pic>
        <p:nvPicPr>
          <p:cNvPr id="3" name="Image 2">
            <a:extLst>
              <a:ext uri="{FF2B5EF4-FFF2-40B4-BE49-F238E27FC236}">
                <a16:creationId xmlns:a16="http://schemas.microsoft.com/office/drawing/2014/main" id="{B60A5BB3-05C9-C1C2-9214-0B5AE8F5C5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pic>
        <p:nvPicPr>
          <p:cNvPr id="6" name="Image 5">
            <a:extLst>
              <a:ext uri="{FF2B5EF4-FFF2-40B4-BE49-F238E27FC236}">
                <a16:creationId xmlns:a16="http://schemas.microsoft.com/office/drawing/2014/main" id="{3B05B17D-B5B0-62A8-6D59-12073FE4F78B}"/>
              </a:ext>
            </a:extLst>
          </p:cNvPr>
          <p:cNvPicPr>
            <a:picLocks noChangeAspect="1"/>
          </p:cNvPicPr>
          <p:nvPr/>
        </p:nvPicPr>
        <p:blipFill>
          <a:blip r:embed="rId3">
            <a:extLst>
              <a:ext uri="{28A0092B-C50C-407E-A947-70E740481C1C}">
                <a14:useLocalDpi xmlns:a14="http://schemas.microsoft.com/office/drawing/2010/main" val="0"/>
              </a:ext>
            </a:extLst>
          </a:blip>
          <a:srcRect l="13263"/>
          <a:stretch>
            <a:fillRect/>
          </a:stretch>
        </p:blipFill>
        <p:spPr>
          <a:xfrm>
            <a:off x="251520" y="2097094"/>
            <a:ext cx="2822608" cy="4086117"/>
          </a:xfrm>
          <a:prstGeom prst="rect">
            <a:avLst/>
          </a:prstGeom>
        </p:spPr>
      </p:pic>
    </p:spTree>
    <p:extLst>
      <p:ext uri="{BB962C8B-B14F-4D97-AF65-F5344CB8AC3E}">
        <p14:creationId xmlns:p14="http://schemas.microsoft.com/office/powerpoint/2010/main" val="16873171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wipe(left)">
                                      <p:cBhvr>
                                        <p:cTn id="22" dur="500"/>
                                        <p:tgtEl>
                                          <p:spTgt spid="9">
                                            <p:txEl>
                                              <p:pRg st="3" end="3"/>
                                            </p:txEl>
                                          </p:spTgt>
                                        </p:tgtEl>
                                      </p:cBhvr>
                                    </p:animEffect>
                                  </p:childTnLst>
                                </p:cTn>
                              </p:par>
                              <p:par>
                                <p:cTn id="23" presetID="21" presetClass="entr" presetSubtype="1"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heel(1)">
                                      <p:cBhvr>
                                        <p:cTn id="25" dur="20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9">
                                            <p:txEl>
                                              <p:pRg st="4" end="4"/>
                                            </p:txEl>
                                          </p:spTgt>
                                        </p:tgtEl>
                                        <p:attrNameLst>
                                          <p:attrName>style.visibility</p:attrName>
                                        </p:attrNameLst>
                                      </p:cBhvr>
                                      <p:to>
                                        <p:strVal val="visible"/>
                                      </p:to>
                                    </p:set>
                                    <p:animEffect transition="in" filter="wipe(left)">
                                      <p:cBhvr>
                                        <p:cTn id="30" dur="500"/>
                                        <p:tgtEl>
                                          <p:spTgt spid="9">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9">
                                            <p:txEl>
                                              <p:pRg st="5" end="5"/>
                                            </p:txEl>
                                          </p:spTgt>
                                        </p:tgtEl>
                                        <p:attrNameLst>
                                          <p:attrName>style.visibility</p:attrName>
                                        </p:attrNameLst>
                                      </p:cBhvr>
                                      <p:to>
                                        <p:strVal val="visible"/>
                                      </p:to>
                                    </p:set>
                                    <p:animEffect transition="in" filter="wipe(left)">
                                      <p:cBhvr>
                                        <p:cTn id="35" dur="500"/>
                                        <p:tgtEl>
                                          <p:spTgt spid="9">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9">
                                            <p:txEl>
                                              <p:pRg st="6" end="6"/>
                                            </p:txEl>
                                          </p:spTgt>
                                        </p:tgtEl>
                                        <p:attrNameLst>
                                          <p:attrName>style.visibility</p:attrName>
                                        </p:attrNameLst>
                                      </p:cBhvr>
                                      <p:to>
                                        <p:strVal val="visible"/>
                                      </p:to>
                                    </p:set>
                                    <p:animEffect transition="in" filter="wipe(left)">
                                      <p:cBhvr>
                                        <p:cTn id="40" dur="500"/>
                                        <p:tgtEl>
                                          <p:spTgt spid="9">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9">
                                            <p:txEl>
                                              <p:pRg st="7" end="7"/>
                                            </p:txEl>
                                          </p:spTgt>
                                        </p:tgtEl>
                                        <p:attrNameLst>
                                          <p:attrName>style.visibility</p:attrName>
                                        </p:attrNameLst>
                                      </p:cBhvr>
                                      <p:to>
                                        <p:strVal val="visible"/>
                                      </p:to>
                                    </p:set>
                                    <p:animEffect transition="in" filter="wipe(left)">
                                      <p:cBhvr>
                                        <p:cTn id="45" dur="500"/>
                                        <p:tgtEl>
                                          <p:spTgt spid="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4AFFC-F900-E997-FF26-9441CBC7C599}"/>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00AFB6FF-1F9A-01C1-38DC-C30E529C97FE}"/>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Jézabel de l’Ancien Testament</a:t>
            </a:r>
            <a:endParaRPr lang="fr-FR" altLang="fr-FR" sz="3500" b="1" dirty="0">
              <a:solidFill>
                <a:srgbClr val="996633"/>
              </a:solidFill>
            </a:endParaRPr>
          </a:p>
        </p:txBody>
      </p:sp>
      <p:sp>
        <p:nvSpPr>
          <p:cNvPr id="9" name="Text Box 8">
            <a:extLst>
              <a:ext uri="{FF2B5EF4-FFF2-40B4-BE49-F238E27FC236}">
                <a16:creationId xmlns:a16="http://schemas.microsoft.com/office/drawing/2014/main" id="{1FB8E37C-34D6-F436-7252-F1B5B87636DA}"/>
              </a:ext>
            </a:extLst>
          </p:cNvPr>
          <p:cNvSpPr txBox="1">
            <a:spLocks noChangeArrowheads="1"/>
          </p:cNvSpPr>
          <p:nvPr/>
        </p:nvSpPr>
        <p:spPr bwMode="auto">
          <a:xfrm>
            <a:off x="1115616" y="1268760"/>
            <a:ext cx="8028384" cy="563231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spcBef>
                <a:spcPct val="0"/>
              </a:spcBef>
              <a:buNone/>
            </a:pPr>
            <a:r>
              <a:rPr lang="fr-FR" altLang="fr-FR" sz="2000" b="1" dirty="0">
                <a:solidFill>
                  <a:srgbClr val="002060"/>
                </a:solidFill>
                <a:latin typeface="Calibri" panose="020F0502020204030204" pitchFamily="34" charset="0"/>
                <a:ea typeface="Calibri" panose="020F0502020204030204" pitchFamily="34" charset="0"/>
                <a:cs typeface="Calibri" panose="020F0502020204030204" pitchFamily="34" charset="0"/>
              </a:rPr>
              <a:t>« Jézabel » de </a:t>
            </a:r>
            <a:r>
              <a:rPr lang="fr-FR" altLang="fr-FR" sz="2000" b="1" dirty="0" err="1">
                <a:solidFill>
                  <a:srgbClr val="002060"/>
                </a:solidFill>
                <a:latin typeface="Calibri" panose="020F0502020204030204" pitchFamily="34" charset="0"/>
                <a:ea typeface="Calibri" panose="020F0502020204030204" pitchFamily="34" charset="0"/>
                <a:cs typeface="Calibri" panose="020F0502020204030204" pitchFamily="34" charset="0"/>
              </a:rPr>
              <a:t>Thyatire</a:t>
            </a:r>
            <a:r>
              <a:rPr lang="fr-FR" altLang="fr-FR" sz="2000" b="1" dirty="0">
                <a:solidFill>
                  <a:srgbClr val="002060"/>
                </a:solidFill>
                <a:latin typeface="Calibri" panose="020F0502020204030204" pitchFamily="34" charset="0"/>
                <a:ea typeface="Calibri" panose="020F0502020204030204" pitchFamily="34" charset="0"/>
                <a:cs typeface="Calibri" panose="020F0502020204030204" pitchFamily="34" charset="0"/>
              </a:rPr>
              <a:t> portait probablement un autre nom mais fut surnommée ainsi parce qu’elle reprenait le mal de la Jézabel de 1 et 2R</a:t>
            </a:r>
          </a:p>
          <a:p>
            <a:pPr marL="0" indent="0">
              <a:spcBef>
                <a:spcPct val="0"/>
              </a:spcBef>
              <a:buNone/>
            </a:pPr>
            <a:r>
              <a:rPr lang="fr-FR" altLang="fr-FR" sz="2000" b="1" dirty="0">
                <a:solidFill>
                  <a:srgbClr val="0070C0"/>
                </a:solidFill>
                <a:latin typeface="Calibri" panose="020F0502020204030204" pitchFamily="34" charset="0"/>
                <a:ea typeface="Calibri" panose="020F0502020204030204" pitchFamily="34" charset="0"/>
                <a:cs typeface="Calibri" panose="020F0502020204030204" pitchFamily="34" charset="0"/>
              </a:rPr>
              <a:t>Elle fait penser, en effet, à la tristement célèbre femme du roi Achab se prénommant ainsi (1 et 2R).</a:t>
            </a:r>
          </a:p>
          <a:p>
            <a:pPr marL="0" indent="0">
              <a:spcBef>
                <a:spcPct val="0"/>
              </a:spcBef>
              <a:buNone/>
            </a:pPr>
            <a:r>
              <a:rPr lang="fr-FR" altLang="fr-FR"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Elle est précisément célèbre d’abord pour avoir introduit l’idolâtrie de Baal en Israël, détournant son mari du dieu unique et faisant même construire un temple pour Baal et instaurant son culte dans le sang.</a:t>
            </a:r>
          </a:p>
          <a:p>
            <a:pPr marL="0" indent="0">
              <a:spcBef>
                <a:spcPct val="0"/>
              </a:spcBef>
              <a:buNone/>
            </a:pPr>
            <a:r>
              <a:rPr lang="fr-FR" altLang="fr-FR" sz="2000" b="1" dirty="0">
                <a:solidFill>
                  <a:srgbClr val="002060"/>
                </a:solidFill>
                <a:latin typeface="Calibri" panose="020F0502020204030204" pitchFamily="34" charset="0"/>
                <a:ea typeface="Calibri" panose="020F0502020204030204" pitchFamily="34" charset="0"/>
                <a:cs typeface="Calibri" panose="020F0502020204030204" pitchFamily="34" charset="0"/>
              </a:rPr>
              <a:t>Elle fait tuer de nombreux prophètes, s’attirant la colère du prophète Elie.</a:t>
            </a:r>
          </a:p>
          <a:p>
            <a:pPr marL="0" indent="0">
              <a:spcBef>
                <a:spcPct val="0"/>
              </a:spcBef>
              <a:buNone/>
            </a:pPr>
            <a:r>
              <a:rPr lang="fr-FR" altLang="fr-FR" sz="2000" b="1" dirty="0">
                <a:solidFill>
                  <a:srgbClr val="C00000"/>
                </a:solidFill>
                <a:latin typeface="Calibri" panose="020F0502020204030204" pitchFamily="34" charset="0"/>
                <a:ea typeface="Calibri" panose="020F0502020204030204" pitchFamily="34" charset="0"/>
                <a:cs typeface="Calibri" panose="020F0502020204030204" pitchFamily="34" charset="0"/>
              </a:rPr>
              <a:t>C’est aussi Jézabel qui est à l’origine de l’histoire terrible de la vigne de </a:t>
            </a:r>
            <a:r>
              <a:rPr lang="fr-FR" altLang="fr-FR" sz="2000" b="1" dirty="0" err="1">
                <a:solidFill>
                  <a:srgbClr val="C00000"/>
                </a:solidFill>
                <a:latin typeface="Calibri" panose="020F0502020204030204" pitchFamily="34" charset="0"/>
                <a:ea typeface="Calibri" panose="020F0502020204030204" pitchFamily="34" charset="0"/>
                <a:cs typeface="Calibri" panose="020F0502020204030204" pitchFamily="34" charset="0"/>
              </a:rPr>
              <a:t>Naboth</a:t>
            </a:r>
            <a:r>
              <a:rPr lang="fr-FR" altLang="fr-FR" sz="2000" b="1" dirty="0">
                <a:solidFill>
                  <a:srgbClr val="C00000"/>
                </a:solidFill>
                <a:latin typeface="Calibri" panose="020F0502020204030204" pitchFamily="34" charset="0"/>
                <a:ea typeface="Calibri" panose="020F0502020204030204" pitchFamily="34" charset="0"/>
                <a:cs typeface="Calibri" panose="020F0502020204030204" pitchFamily="34" charset="0"/>
              </a:rPr>
              <a:t> : </a:t>
            </a:r>
            <a:r>
              <a:rPr lang="fr-CH" altLang="fr-FR" sz="2000" b="1" dirty="0">
                <a:solidFill>
                  <a:srgbClr val="C00000"/>
                </a:solidFill>
                <a:latin typeface="Calibri" panose="020F0502020204030204" pitchFamily="34" charset="0"/>
                <a:ea typeface="Calibri" panose="020F0502020204030204" pitchFamily="34" charset="0"/>
                <a:cs typeface="Calibri" panose="020F0502020204030204" pitchFamily="34" charset="0"/>
              </a:rPr>
              <a:t>v</a:t>
            </a:r>
            <a:r>
              <a:rPr lang="fr-CH" sz="2000" b="1" dirty="0">
                <a:solidFill>
                  <a:srgbClr val="C00000"/>
                </a:solidFill>
                <a:latin typeface="Calibri" panose="020F0502020204030204" pitchFamily="34" charset="0"/>
                <a:ea typeface="Calibri" panose="020F0502020204030204" pitchFamily="34" charset="0"/>
                <a:cs typeface="Calibri" panose="020F0502020204030204" pitchFamily="34" charset="0"/>
              </a:rPr>
              <a:t>oyant Achab attristé par le refus de </a:t>
            </a:r>
            <a:r>
              <a:rPr lang="fr-CH" sz="2000" b="1" dirty="0" err="1">
                <a:solidFill>
                  <a:srgbClr val="C00000"/>
                </a:solidFill>
                <a:latin typeface="Calibri" panose="020F0502020204030204" pitchFamily="34" charset="0"/>
                <a:ea typeface="Calibri" panose="020F0502020204030204" pitchFamily="34" charset="0"/>
                <a:cs typeface="Calibri" panose="020F0502020204030204" pitchFamily="34" charset="0"/>
              </a:rPr>
              <a:t>Naboth</a:t>
            </a:r>
            <a:r>
              <a:rPr lang="fr-CH" sz="2000" b="1" dirty="0">
                <a:solidFill>
                  <a:srgbClr val="C00000"/>
                </a:solidFill>
                <a:latin typeface="Calibri" panose="020F0502020204030204" pitchFamily="34" charset="0"/>
                <a:ea typeface="Calibri" panose="020F0502020204030204" pitchFamily="34" charset="0"/>
                <a:cs typeface="Calibri" panose="020F0502020204030204" pitchFamily="34" charset="0"/>
              </a:rPr>
              <a:t> de lui céder sa vigne, Jézabel a organisé un faux procès pour faire accuser et exécuter </a:t>
            </a:r>
            <a:r>
              <a:rPr lang="fr-CH" sz="2000" b="1" dirty="0" err="1">
                <a:solidFill>
                  <a:srgbClr val="C00000"/>
                </a:solidFill>
                <a:latin typeface="Calibri" panose="020F0502020204030204" pitchFamily="34" charset="0"/>
                <a:ea typeface="Calibri" panose="020F0502020204030204" pitchFamily="34" charset="0"/>
                <a:cs typeface="Calibri" panose="020F0502020204030204" pitchFamily="34" charset="0"/>
              </a:rPr>
              <a:t>Naboth</a:t>
            </a:r>
            <a:r>
              <a:rPr lang="fr-CH" sz="2000" b="1" dirty="0">
                <a:solidFill>
                  <a:srgbClr val="C00000"/>
                </a:solidFill>
                <a:latin typeface="Calibri" panose="020F0502020204030204" pitchFamily="34" charset="0"/>
                <a:ea typeface="Calibri" panose="020F0502020204030204" pitchFamily="34" charset="0"/>
                <a:cs typeface="Calibri" panose="020F0502020204030204" pitchFamily="34" charset="0"/>
              </a:rPr>
              <a:t> par lapidation, permettant ainsi au roi de s'emparer du terrain.</a:t>
            </a:r>
            <a:endParaRPr lang="fr-FR" altLang="fr-FR" sz="2000" b="1"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marL="0" indent="0">
              <a:spcBef>
                <a:spcPct val="0"/>
              </a:spcBef>
              <a:buNone/>
            </a:pPr>
            <a:r>
              <a:rPr lang="fr-CH" sz="2000" b="1" dirty="0">
                <a:solidFill>
                  <a:srgbClr val="0000FF"/>
                </a:solidFill>
                <a:latin typeface="Calibri" panose="020F0502020204030204" pitchFamily="34" charset="0"/>
                <a:ea typeface="Calibri" panose="020F0502020204030204" pitchFamily="34" charset="0"/>
                <a:cs typeface="Calibri" panose="020F0502020204030204" pitchFamily="34" charset="0"/>
              </a:rPr>
              <a:t>Le prophète Élie a prédit leur châtiment et une mort violente pour toute leur descendance en raison de leurs crimes.</a:t>
            </a:r>
          </a:p>
          <a:p>
            <a:pPr marL="0" indent="0">
              <a:spcBef>
                <a:spcPct val="0"/>
              </a:spcBef>
              <a:buNone/>
            </a:pPr>
            <a:r>
              <a:rPr lang="fr-CH" altLang="fr-FR" sz="2000" b="1" dirty="0">
                <a:solidFill>
                  <a:srgbClr val="002060"/>
                </a:solidFill>
                <a:latin typeface="Calibri" panose="020F0502020204030204" pitchFamily="34" charset="0"/>
                <a:ea typeface="Calibri" panose="020F0502020204030204" pitchFamily="34" charset="0"/>
                <a:cs typeface="Calibri" panose="020F0502020204030204" pitchFamily="34" charset="0"/>
              </a:rPr>
              <a:t>Cette prophétie s’accomplit des années plus tard, la famille étant éradiquée par le nouveau roi Jéhu : elle est défenestrée, des chariots roulent sur son corps et des chiens mangent ses restes. (absence de corps = malédiction absolue). Jézabel devient une incarnation du mal.</a:t>
            </a:r>
          </a:p>
        </p:txBody>
      </p:sp>
      <p:pic>
        <p:nvPicPr>
          <p:cNvPr id="3" name="Image 2">
            <a:extLst>
              <a:ext uri="{FF2B5EF4-FFF2-40B4-BE49-F238E27FC236}">
                <a16:creationId xmlns:a16="http://schemas.microsoft.com/office/drawing/2014/main" id="{A9C10DD4-4F65-6992-9C84-353CE72EC1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spTree>
    <p:extLst>
      <p:ext uri="{BB962C8B-B14F-4D97-AF65-F5344CB8AC3E}">
        <p14:creationId xmlns:p14="http://schemas.microsoft.com/office/powerpoint/2010/main" val="25539795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wipe(left)">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wipe(left)">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wipe(left)">
                                      <p:cBhvr>
                                        <p:cTn id="32" dur="500"/>
                                        <p:tgtEl>
                                          <p:spTgt spid="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wipe(left)">
                                      <p:cBhvr>
                                        <p:cTn id="37" dur="5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48341-2D81-730B-D2D0-F5649CB996F1}"/>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14320991-3D80-D763-C629-7B3EB16F2E02}"/>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Jézabel de </a:t>
            </a:r>
            <a:r>
              <a:rPr lang="fr-CH" altLang="fr-FR" sz="3500" b="1" dirty="0" err="1">
                <a:solidFill>
                  <a:srgbClr val="996633"/>
                </a:solidFill>
              </a:rPr>
              <a:t>Thyatire</a:t>
            </a:r>
            <a:endParaRPr lang="fr-FR" altLang="fr-FR" sz="3500" b="1" dirty="0">
              <a:solidFill>
                <a:srgbClr val="996633"/>
              </a:solidFill>
            </a:endParaRPr>
          </a:p>
        </p:txBody>
      </p:sp>
      <p:sp>
        <p:nvSpPr>
          <p:cNvPr id="9" name="Text Box 8">
            <a:extLst>
              <a:ext uri="{FF2B5EF4-FFF2-40B4-BE49-F238E27FC236}">
                <a16:creationId xmlns:a16="http://schemas.microsoft.com/office/drawing/2014/main" id="{0A82B85B-BA23-6BA1-C848-3246A1059644}"/>
              </a:ext>
            </a:extLst>
          </p:cNvPr>
          <p:cNvSpPr txBox="1">
            <a:spLocks noChangeArrowheads="1"/>
          </p:cNvSpPr>
          <p:nvPr/>
        </p:nvSpPr>
        <p:spPr bwMode="auto">
          <a:xfrm>
            <a:off x="1115616" y="1268760"/>
            <a:ext cx="8028384" cy="563231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spcBef>
                <a:spcPct val="0"/>
              </a:spcBef>
              <a:buNone/>
            </a:pPr>
            <a:r>
              <a:rPr lang="fr-FR" altLang="fr-FR" sz="2000" b="1" dirty="0">
                <a:solidFill>
                  <a:srgbClr val="002060"/>
                </a:solidFill>
                <a:latin typeface="Calibri" panose="020F0502020204030204" pitchFamily="34" charset="0"/>
                <a:ea typeface="Calibri" panose="020F0502020204030204" pitchFamily="34" charset="0"/>
                <a:cs typeface="Calibri" panose="020F0502020204030204" pitchFamily="34" charset="0"/>
              </a:rPr>
              <a:t>La Jézabel de </a:t>
            </a:r>
            <a:r>
              <a:rPr lang="fr-FR" altLang="fr-FR" sz="2000" b="1" dirty="0" err="1">
                <a:solidFill>
                  <a:srgbClr val="002060"/>
                </a:solidFill>
                <a:latin typeface="Calibri" panose="020F0502020204030204" pitchFamily="34" charset="0"/>
                <a:ea typeface="Calibri" panose="020F0502020204030204" pitchFamily="34" charset="0"/>
                <a:cs typeface="Calibri" panose="020F0502020204030204" pitchFamily="34" charset="0"/>
              </a:rPr>
              <a:t>Thyatire</a:t>
            </a:r>
            <a:r>
              <a:rPr lang="fr-FR" altLang="fr-FR" sz="2000" b="1" dirty="0">
                <a:solidFill>
                  <a:srgbClr val="002060"/>
                </a:solidFill>
                <a:latin typeface="Calibri" panose="020F0502020204030204" pitchFamily="34" charset="0"/>
                <a:ea typeface="Calibri" panose="020F0502020204030204" pitchFamily="34" charset="0"/>
                <a:cs typeface="Calibri" panose="020F0502020204030204" pitchFamily="34" charset="0"/>
              </a:rPr>
              <a:t> est donc chargée de tout ce poids symbolique.</a:t>
            </a:r>
          </a:p>
          <a:p>
            <a:pPr marL="0" indent="0">
              <a:spcBef>
                <a:spcPct val="0"/>
              </a:spcBef>
              <a:buNone/>
            </a:pPr>
            <a:r>
              <a:rPr lang="fr-FR" altLang="fr-FR" sz="2000" b="1" dirty="0">
                <a:solidFill>
                  <a:srgbClr val="0070C0"/>
                </a:solidFill>
                <a:latin typeface="Calibri" panose="020F0502020204030204" pitchFamily="34" charset="0"/>
                <a:ea typeface="Calibri" panose="020F0502020204030204" pitchFamily="34" charset="0"/>
                <a:cs typeface="Calibri" panose="020F0502020204030204" pitchFamily="34" charset="0"/>
              </a:rPr>
              <a:t>L’auteur de l’Apocalypse, en la nommant ainsi, convoque la Jézabel de l’histoire d’Israël dans l’esprit de ses lecteurs.</a:t>
            </a:r>
          </a:p>
          <a:p>
            <a:pPr marL="0" indent="0">
              <a:spcBef>
                <a:spcPct val="0"/>
              </a:spcBef>
              <a:buNone/>
            </a:pPr>
            <a:r>
              <a:rPr lang="fr-FR" altLang="fr-FR" sz="2000" b="1" dirty="0">
                <a:solidFill>
                  <a:schemeClr val="accent5">
                    <a:lumMod val="75000"/>
                  </a:schemeClr>
                </a:solidFill>
                <a:latin typeface="Calibri" panose="020F0502020204030204" pitchFamily="34" charset="0"/>
                <a:ea typeface="Calibri" panose="020F0502020204030204" pitchFamily="34" charset="0"/>
                <a:cs typeface="Calibri" panose="020F0502020204030204" pitchFamily="34" charset="0"/>
              </a:rPr>
              <a:t>La lettre indique qu’elle enseigne à se livrer à l’immoralité sexuelle et à manger les viandes offertes aux idoles.</a:t>
            </a:r>
          </a:p>
          <a:p>
            <a:pPr marL="0" indent="0">
              <a:spcBef>
                <a:spcPct val="0"/>
              </a:spcBef>
              <a:buNone/>
            </a:pPr>
            <a:r>
              <a:rPr lang="fr-FR" altLang="fr-FR" sz="2000" b="1" dirty="0">
                <a:solidFill>
                  <a:srgbClr val="002060"/>
                </a:solidFill>
                <a:latin typeface="Calibri" panose="020F0502020204030204" pitchFamily="34" charset="0"/>
                <a:ea typeface="Calibri" panose="020F0502020204030204" pitchFamily="34" charset="0"/>
                <a:cs typeface="Calibri" panose="020F0502020204030204" pitchFamily="34" charset="0"/>
              </a:rPr>
              <a:t>On pense qu’elle pratiquait la prostitution… au sens propre comme figuré puisque l’adoration des idoles est considérée comme telle.</a:t>
            </a:r>
          </a:p>
          <a:p>
            <a:pPr marL="0" indent="0">
              <a:spcBef>
                <a:spcPct val="0"/>
              </a:spcBef>
              <a:buNone/>
            </a:pPr>
            <a:r>
              <a:rPr lang="fr-FR" altLang="fr-FR" sz="2000" b="1" dirty="0">
                <a:solidFill>
                  <a:srgbClr val="C00000"/>
                </a:solidFill>
                <a:latin typeface="Calibri" panose="020F0502020204030204" pitchFamily="34" charset="0"/>
                <a:ea typeface="Calibri" panose="020F0502020204030204" pitchFamily="34" charset="0"/>
                <a:cs typeface="Calibri" panose="020F0502020204030204" pitchFamily="34" charset="0"/>
              </a:rPr>
              <a:t>Les « restaurants » se trouvaient souvent dans les temples païens, n’hésitant pas à proposer la nourriture qui avait été offerte aux dieux païens. Problème absolu pour les Chrétiens de l’époque.</a:t>
            </a:r>
          </a:p>
          <a:p>
            <a:pPr marL="0" indent="0">
              <a:spcBef>
                <a:spcPct val="0"/>
              </a:spcBef>
              <a:buNone/>
            </a:pPr>
            <a:r>
              <a:rPr lang="fr-CH" sz="2000" b="1" dirty="0">
                <a:solidFill>
                  <a:srgbClr val="0000FF"/>
                </a:solidFill>
                <a:latin typeface="Calibri" panose="020F0502020204030204" pitchFamily="34" charset="0"/>
                <a:ea typeface="Calibri" panose="020F0502020204030204" pitchFamily="34" charset="0"/>
                <a:cs typeface="Calibri" panose="020F0502020204030204" pitchFamily="34" charset="0"/>
              </a:rPr>
              <a:t>Ces lieux étaient également connus pour leur débauche.</a:t>
            </a:r>
          </a:p>
          <a:p>
            <a:pPr marL="0" indent="0">
              <a:spcBef>
                <a:spcPct val="0"/>
              </a:spcBef>
              <a:buNone/>
            </a:pPr>
            <a:r>
              <a:rPr lang="fr-CH" altLang="fr-FR" sz="2000" b="1" dirty="0">
                <a:solidFill>
                  <a:srgbClr val="002060"/>
                </a:solidFill>
                <a:latin typeface="Calibri" panose="020F0502020204030204" pitchFamily="34" charset="0"/>
                <a:ea typeface="Calibri" panose="020F0502020204030204" pitchFamily="34" charset="0"/>
                <a:cs typeface="Calibri" panose="020F0502020204030204" pitchFamily="34" charset="0"/>
              </a:rPr>
              <a:t>On est, plus largement, dans le problème mondain : les Chrétiens doivent être DANS le monde sans être DU monde (</a:t>
            </a:r>
            <a:r>
              <a:rPr lang="fr-CH" altLang="fr-FR" sz="2000" b="1" dirty="0" err="1">
                <a:solidFill>
                  <a:srgbClr val="002060"/>
                </a:solidFill>
                <a:latin typeface="Calibri" panose="020F0502020204030204" pitchFamily="34" charset="0"/>
                <a:ea typeface="Calibri" panose="020F0502020204030204" pitchFamily="34" charset="0"/>
                <a:cs typeface="Calibri" panose="020F0502020204030204" pitchFamily="34" charset="0"/>
              </a:rPr>
              <a:t>Jn</a:t>
            </a:r>
            <a:r>
              <a:rPr lang="fr-CH" altLang="fr-FR" sz="2000" b="1" dirty="0">
                <a:solidFill>
                  <a:srgbClr val="002060"/>
                </a:solidFill>
                <a:latin typeface="Calibri" panose="020F0502020204030204" pitchFamily="34" charset="0"/>
                <a:ea typeface="Calibri" panose="020F0502020204030204" pitchFamily="34" charset="0"/>
                <a:cs typeface="Calibri" panose="020F0502020204030204" pitchFamily="34" charset="0"/>
              </a:rPr>
              <a:t> 15,18-21 par ex.)</a:t>
            </a:r>
          </a:p>
          <a:p>
            <a:pPr marL="0" indent="0">
              <a:spcBef>
                <a:spcPct val="0"/>
              </a:spcBef>
              <a:buNone/>
            </a:pPr>
            <a:r>
              <a:rPr lang="fr-CH" altLang="fr-FR" sz="2000" b="1" dirty="0">
                <a:solidFill>
                  <a:srgbClr val="C00000"/>
                </a:solidFill>
                <a:latin typeface="Calibri" panose="020F0502020204030204" pitchFamily="34" charset="0"/>
                <a:ea typeface="Calibri" panose="020F0502020204030204" pitchFamily="34" charset="0"/>
                <a:cs typeface="Calibri" panose="020F0502020204030204" pitchFamily="34" charset="0"/>
              </a:rPr>
              <a:t>	Pourpre : richesse du monde</a:t>
            </a:r>
          </a:p>
          <a:p>
            <a:pPr marL="0" indent="0">
              <a:spcBef>
                <a:spcPct val="0"/>
              </a:spcBef>
              <a:buNone/>
            </a:pPr>
            <a:r>
              <a:rPr lang="fr-CH" altLang="fr-FR" sz="2000" b="1" dirty="0">
                <a:solidFill>
                  <a:srgbClr val="996633"/>
                </a:solidFill>
                <a:latin typeface="Calibri" panose="020F0502020204030204" pitchFamily="34" charset="0"/>
                <a:ea typeface="Calibri" panose="020F0502020204030204" pitchFamily="34" charset="0"/>
                <a:cs typeface="Calibri" panose="020F0502020204030204" pitchFamily="34" charset="0"/>
              </a:rPr>
              <a:t>		Viande des idoles : idolâtrie et beuveries du monde</a:t>
            </a:r>
          </a:p>
          <a:p>
            <a:pPr marL="0" indent="0">
              <a:spcBef>
                <a:spcPct val="0"/>
              </a:spcBef>
              <a:buNone/>
            </a:pPr>
            <a:r>
              <a:rPr lang="fr-CH" altLang="fr-FR" sz="2000" b="1" dirty="0">
                <a:solidFill>
                  <a:srgbClr val="7030A0"/>
                </a:solidFill>
                <a:latin typeface="Calibri" panose="020F0502020204030204" pitchFamily="34" charset="0"/>
                <a:ea typeface="Calibri" panose="020F0502020204030204" pitchFamily="34" charset="0"/>
                <a:cs typeface="Calibri" panose="020F0502020204030204" pitchFamily="34" charset="0"/>
              </a:rPr>
              <a:t>			Débauche : immoralité du monde</a:t>
            </a:r>
          </a:p>
          <a:p>
            <a:pPr marL="0" indent="0">
              <a:spcBef>
                <a:spcPct val="0"/>
              </a:spcBef>
              <a:buNone/>
            </a:pPr>
            <a:r>
              <a:rPr lang="fr-CH" altLang="fr-FR" sz="2000" b="1" dirty="0">
                <a:solidFill>
                  <a:srgbClr val="00B050"/>
                </a:solidFill>
                <a:latin typeface="Calibri" panose="020F0502020204030204" pitchFamily="34" charset="0"/>
                <a:ea typeface="Calibri" panose="020F0502020204030204" pitchFamily="34" charset="0"/>
                <a:cs typeface="Calibri" panose="020F0502020204030204" pitchFamily="34" charset="0"/>
              </a:rPr>
              <a:t>Jézabel semble être perdue… pourtant Jésus lui propose de se repentir, autre message important de cette lettre.</a:t>
            </a:r>
          </a:p>
        </p:txBody>
      </p:sp>
      <p:pic>
        <p:nvPicPr>
          <p:cNvPr id="3" name="Image 2">
            <a:extLst>
              <a:ext uri="{FF2B5EF4-FFF2-40B4-BE49-F238E27FC236}">
                <a16:creationId xmlns:a16="http://schemas.microsoft.com/office/drawing/2014/main" id="{61BB6EBF-C0DC-1ECD-CEE0-A89D057396C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spTree>
    <p:extLst>
      <p:ext uri="{BB962C8B-B14F-4D97-AF65-F5344CB8AC3E}">
        <p14:creationId xmlns:p14="http://schemas.microsoft.com/office/powerpoint/2010/main" val="28923218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wipe(left)">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wipe(left)">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wipe(left)">
                                      <p:cBhvr>
                                        <p:cTn id="32" dur="500"/>
                                        <p:tgtEl>
                                          <p:spTgt spid="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wipe(left)">
                                      <p:cBhvr>
                                        <p:cTn id="37" dur="500"/>
                                        <p:tgtEl>
                                          <p:spTgt spid="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
                                            <p:txEl>
                                              <p:pRg st="7" end="7"/>
                                            </p:txEl>
                                          </p:spTgt>
                                        </p:tgtEl>
                                        <p:attrNameLst>
                                          <p:attrName>style.visibility</p:attrName>
                                        </p:attrNameLst>
                                      </p:cBhvr>
                                      <p:to>
                                        <p:strVal val="visible"/>
                                      </p:to>
                                    </p:set>
                                    <p:animEffect transition="in" filter="wipe(left)">
                                      <p:cBhvr>
                                        <p:cTn id="42" dur="500"/>
                                        <p:tgtEl>
                                          <p:spTgt spid="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9">
                                            <p:txEl>
                                              <p:pRg st="8" end="8"/>
                                            </p:txEl>
                                          </p:spTgt>
                                        </p:tgtEl>
                                        <p:attrNameLst>
                                          <p:attrName>style.visibility</p:attrName>
                                        </p:attrNameLst>
                                      </p:cBhvr>
                                      <p:to>
                                        <p:strVal val="visible"/>
                                      </p:to>
                                    </p:set>
                                    <p:animEffect transition="in" filter="wipe(left)">
                                      <p:cBhvr>
                                        <p:cTn id="47" dur="500"/>
                                        <p:tgtEl>
                                          <p:spTgt spid="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9">
                                            <p:txEl>
                                              <p:pRg st="9" end="9"/>
                                            </p:txEl>
                                          </p:spTgt>
                                        </p:tgtEl>
                                        <p:attrNameLst>
                                          <p:attrName>style.visibility</p:attrName>
                                        </p:attrNameLst>
                                      </p:cBhvr>
                                      <p:to>
                                        <p:strVal val="visible"/>
                                      </p:to>
                                    </p:set>
                                    <p:animEffect transition="in" filter="wipe(left)">
                                      <p:cBhvr>
                                        <p:cTn id="52" dur="500"/>
                                        <p:tgtEl>
                                          <p:spTgt spid="9">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9">
                                            <p:txEl>
                                              <p:pRg st="10" end="10"/>
                                            </p:txEl>
                                          </p:spTgt>
                                        </p:tgtEl>
                                        <p:attrNameLst>
                                          <p:attrName>style.visibility</p:attrName>
                                        </p:attrNameLst>
                                      </p:cBhvr>
                                      <p:to>
                                        <p:strVal val="visible"/>
                                      </p:to>
                                    </p:set>
                                    <p:animEffect transition="in" filter="wipe(left)">
                                      <p:cBhvr>
                                        <p:cTn id="57" dur="500"/>
                                        <p:tgtEl>
                                          <p:spTgt spid="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7B05A-046F-2B10-48F2-99E33905DE2A}"/>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641A5AA3-AEE5-19F1-BA0D-44C64F39DE4E}"/>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err="1">
                <a:solidFill>
                  <a:srgbClr val="996633"/>
                </a:solidFill>
              </a:rPr>
              <a:t>Thyatire</a:t>
            </a:r>
            <a:r>
              <a:rPr lang="fr-CH" altLang="fr-FR" sz="3500" b="1" dirty="0">
                <a:solidFill>
                  <a:srgbClr val="996633"/>
                </a:solidFill>
              </a:rPr>
              <a:t> et nous…</a:t>
            </a:r>
            <a:endParaRPr lang="fr-FR" altLang="fr-FR" sz="3500" b="1" dirty="0">
              <a:solidFill>
                <a:srgbClr val="996633"/>
              </a:solidFill>
            </a:endParaRPr>
          </a:p>
        </p:txBody>
      </p:sp>
      <p:sp>
        <p:nvSpPr>
          <p:cNvPr id="9" name="Text Box 8">
            <a:extLst>
              <a:ext uri="{FF2B5EF4-FFF2-40B4-BE49-F238E27FC236}">
                <a16:creationId xmlns:a16="http://schemas.microsoft.com/office/drawing/2014/main" id="{4A3BF0B7-D0F5-62C3-D733-E861C51A6AD4}"/>
              </a:ext>
            </a:extLst>
          </p:cNvPr>
          <p:cNvSpPr txBox="1">
            <a:spLocks noChangeArrowheads="1"/>
          </p:cNvSpPr>
          <p:nvPr/>
        </p:nvSpPr>
        <p:spPr bwMode="auto">
          <a:xfrm>
            <a:off x="1336803" y="1285802"/>
            <a:ext cx="7699694" cy="555536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742950" lvl="1" indent="0">
              <a:spcBef>
                <a:spcPct val="0"/>
              </a:spcBef>
              <a:buNone/>
            </a:pPr>
            <a:endParaRPr lang="fr-FR" altLang="fr-FR" sz="1000" b="1" dirty="0">
              <a:solidFill>
                <a:srgbClr val="9900CC"/>
              </a:solidFill>
              <a:latin typeface="Calibri" panose="020F0502020204030204" pitchFamily="34" charset="0"/>
              <a:cs typeface="Calibri" panose="020F0502020204030204" pitchFamily="34" charset="0"/>
            </a:endParaRPr>
          </a:p>
          <a:p>
            <a:pPr>
              <a:spcBef>
                <a:spcPct val="0"/>
              </a:spcBef>
            </a:pPr>
            <a:r>
              <a:rPr lang="fr-FR" altLang="fr-FR" sz="2500" b="1" dirty="0">
                <a:solidFill>
                  <a:srgbClr val="0000FF"/>
                </a:solidFill>
                <a:latin typeface="Calibri" panose="020F0502020204030204" pitchFamily="34" charset="0"/>
                <a:cs typeface="Calibri" panose="020F0502020204030204" pitchFamily="34" charset="0"/>
              </a:rPr>
              <a:t>Dans le monde, mais pas mondains</a:t>
            </a:r>
          </a:p>
          <a:p>
            <a:pPr marL="742950" lvl="1" indent="0">
              <a:spcBef>
                <a:spcPct val="0"/>
              </a:spcBef>
              <a:buNone/>
            </a:pPr>
            <a:r>
              <a:rPr lang="fr-FR" altLang="fr-FR" sz="2000" b="1" dirty="0">
                <a:solidFill>
                  <a:srgbClr val="7030A0"/>
                </a:solidFill>
                <a:latin typeface="Calibri" panose="020F0502020204030204" pitchFamily="34" charset="0"/>
                <a:cs typeface="Calibri" panose="020F0502020204030204" pitchFamily="34" charset="0"/>
              </a:rPr>
              <a:t>C’est un défi permanent pour les Chrétiens en Occident</a:t>
            </a:r>
          </a:p>
          <a:p>
            <a:pPr marL="742950" lvl="1" indent="0">
              <a:spcBef>
                <a:spcPct val="0"/>
              </a:spcBef>
              <a:buNone/>
            </a:pPr>
            <a:r>
              <a:rPr lang="fr-FR" altLang="fr-FR" sz="2000" b="1" dirty="0">
                <a:solidFill>
                  <a:srgbClr val="0000FF"/>
                </a:solidFill>
                <a:latin typeface="Calibri" panose="020F0502020204030204" pitchFamily="34" charset="0"/>
                <a:cs typeface="Calibri" panose="020F0502020204030204" pitchFamily="34" charset="0"/>
              </a:rPr>
              <a:t>Vivre dans le monde d’une manière chrétienne</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Cette lettre nous invite à réfléchir à notre présence au monde</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Se demander, à chacun de nos choix, ce que Jésus aurait fait en pareil cas</a:t>
            </a:r>
          </a:p>
          <a:p>
            <a:pPr>
              <a:spcBef>
                <a:spcPct val="0"/>
              </a:spcBef>
            </a:pPr>
            <a:r>
              <a:rPr lang="fr-FR" altLang="fr-FR" sz="2500" b="1" dirty="0">
                <a:solidFill>
                  <a:srgbClr val="FF0000"/>
                </a:solidFill>
                <a:latin typeface="Calibri" panose="020F0502020204030204" pitchFamily="34" charset="0"/>
                <a:cs typeface="Calibri" panose="020F0502020204030204" pitchFamily="34" charset="0"/>
              </a:rPr>
              <a:t>Aucun compromis</a:t>
            </a:r>
          </a:p>
          <a:p>
            <a:pPr marL="742950" lvl="1" indent="0">
              <a:spcBef>
                <a:spcPct val="0"/>
              </a:spcBef>
              <a:buNone/>
            </a:pPr>
            <a:r>
              <a:rPr lang="fr-FR" altLang="fr-FR" sz="2000" b="1" dirty="0">
                <a:solidFill>
                  <a:srgbClr val="0000FF"/>
                </a:solidFill>
                <a:latin typeface="Calibri" panose="020F0502020204030204" pitchFamily="34" charset="0"/>
                <a:cs typeface="Calibri" panose="020F0502020204030204" pitchFamily="34" charset="0"/>
              </a:rPr>
              <a:t>La compromission avec l’argent, le pouvoir, guette une Eglise puissante comme l’Eglise catholique. </a:t>
            </a:r>
          </a:p>
          <a:p>
            <a:pPr marL="742950" lvl="1" indent="0">
              <a:spcBef>
                <a:spcPct val="0"/>
              </a:spcBef>
              <a:buNone/>
            </a:pPr>
            <a:r>
              <a:rPr lang="fr-FR" altLang="fr-FR" sz="2000" b="1" dirty="0">
                <a:solidFill>
                  <a:srgbClr val="996633"/>
                </a:solidFill>
                <a:latin typeface="Calibri" panose="020F0502020204030204" pitchFamily="34" charset="0"/>
                <a:cs typeface="Calibri" panose="020F0502020204030204" pitchFamily="34" charset="0"/>
              </a:rPr>
              <a:t>En tant que ses fidèles, nous devons absolument résister à de tels comportement ET ouvrir les yeux de ceux qui s’y </a:t>
            </a:r>
            <a:r>
              <a:rPr lang="fr-FR" altLang="fr-FR" sz="2000" b="1" dirty="0" err="1">
                <a:solidFill>
                  <a:srgbClr val="996633"/>
                </a:solidFill>
                <a:latin typeface="Calibri" panose="020F0502020204030204" pitchFamily="34" charset="0"/>
                <a:cs typeface="Calibri" panose="020F0502020204030204" pitchFamily="34" charset="0"/>
              </a:rPr>
              <a:t>adonent</a:t>
            </a:r>
            <a:r>
              <a:rPr lang="fr-FR" altLang="fr-FR" sz="2000" b="1" dirty="0">
                <a:solidFill>
                  <a:srgbClr val="996633"/>
                </a:solidFill>
                <a:latin typeface="Calibri" panose="020F0502020204030204" pitchFamily="34" charset="0"/>
                <a:cs typeface="Calibri" panose="020F0502020204030204" pitchFamily="34" charset="0"/>
              </a:rPr>
              <a:t> – y compris parmi les puissants de l’Eglise.</a:t>
            </a:r>
          </a:p>
          <a:p>
            <a:pPr marL="742950" lvl="1" indent="0">
              <a:spcBef>
                <a:spcPct val="0"/>
              </a:spcBef>
              <a:buNone/>
            </a:pPr>
            <a:endParaRPr lang="fr-FR" altLang="fr-FR" sz="1000" b="1" dirty="0">
              <a:solidFill>
                <a:srgbClr val="002060"/>
              </a:solidFill>
              <a:latin typeface="Calibri" panose="020F0502020204030204" pitchFamily="34" charset="0"/>
              <a:cs typeface="Calibri" panose="020F0502020204030204" pitchFamily="34" charset="0"/>
            </a:endParaRPr>
          </a:p>
          <a:p>
            <a:pPr>
              <a:spcBef>
                <a:spcPct val="0"/>
              </a:spcBef>
            </a:pPr>
            <a:r>
              <a:rPr lang="fr-FR" altLang="fr-FR" sz="2500" b="1" dirty="0">
                <a:solidFill>
                  <a:srgbClr val="00B050"/>
                </a:solidFill>
                <a:latin typeface="Calibri" panose="020F0502020204030204" pitchFamily="34" charset="0"/>
                <a:cs typeface="Calibri" panose="020F0502020204030204" pitchFamily="34" charset="0"/>
              </a:rPr>
              <a:t>Jézabel peut se repentir</a:t>
            </a:r>
          </a:p>
          <a:p>
            <a:pPr marL="742950" lvl="1" indent="0">
              <a:spcBef>
                <a:spcPct val="0"/>
              </a:spcBef>
              <a:buNone/>
            </a:pPr>
            <a:r>
              <a:rPr lang="fr-FR" altLang="fr-FR" sz="2000" b="1" dirty="0">
                <a:solidFill>
                  <a:srgbClr val="0000FF"/>
                </a:solidFill>
                <a:latin typeface="Calibri" panose="020F0502020204030204" pitchFamily="34" charset="0"/>
                <a:cs typeface="Calibri" panose="020F0502020204030204" pitchFamily="34" charset="0"/>
              </a:rPr>
              <a:t>Malgré l’horreur absolue que représente Jézabel et ses actes, Jésus l’appelle à se repentir.</a:t>
            </a:r>
          </a:p>
          <a:p>
            <a:pPr marL="742950" lvl="1" indent="0">
              <a:spcBef>
                <a:spcPct val="0"/>
              </a:spcBef>
              <a:buNone/>
            </a:pPr>
            <a:r>
              <a:rPr lang="fr-FR" altLang="fr-FR" sz="2000" b="1" dirty="0">
                <a:solidFill>
                  <a:srgbClr val="008000"/>
                </a:solidFill>
                <a:latin typeface="Calibri" panose="020F0502020204030204" pitchFamily="34" charset="0"/>
                <a:cs typeface="Calibri" panose="020F0502020204030204" pitchFamily="34" charset="0"/>
              </a:rPr>
              <a:t>Message essentiel : jusqu’au bout, nous pouvons revenir à Dieu.</a:t>
            </a:r>
          </a:p>
        </p:txBody>
      </p:sp>
      <p:pic>
        <p:nvPicPr>
          <p:cNvPr id="3" name="Image 2">
            <a:extLst>
              <a:ext uri="{FF2B5EF4-FFF2-40B4-BE49-F238E27FC236}">
                <a16:creationId xmlns:a16="http://schemas.microsoft.com/office/drawing/2014/main" id="{26E9BCDB-D944-CD1B-474C-4736BA77E2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spTree>
    <p:extLst>
      <p:ext uri="{BB962C8B-B14F-4D97-AF65-F5344CB8AC3E}">
        <p14:creationId xmlns:p14="http://schemas.microsoft.com/office/powerpoint/2010/main" val="873834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wipe(left)">
                                      <p:cBhvr>
                                        <p:cTn id="7" dur="500"/>
                                        <p:tgtEl>
                                          <p:spTgt spid="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wipe(left)">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wipe(left)">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wipe(left)">
                                      <p:cBhvr>
                                        <p:cTn id="22" dur="500"/>
                                        <p:tgtEl>
                                          <p:spTgt spid="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animEffect transition="in" filter="wipe(left)">
                                      <p:cBhvr>
                                        <p:cTn id="27" dur="500"/>
                                        <p:tgtEl>
                                          <p:spTgt spid="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xEl>
                                              <p:pRg st="6" end="6"/>
                                            </p:txEl>
                                          </p:spTgt>
                                        </p:tgtEl>
                                        <p:attrNameLst>
                                          <p:attrName>style.visibility</p:attrName>
                                        </p:attrNameLst>
                                      </p:cBhvr>
                                      <p:to>
                                        <p:strVal val="visible"/>
                                      </p:to>
                                    </p:set>
                                    <p:animEffect transition="in" filter="wipe(left)">
                                      <p:cBhvr>
                                        <p:cTn id="32" dur="500"/>
                                        <p:tgtEl>
                                          <p:spTgt spid="9">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
                                            <p:txEl>
                                              <p:pRg st="7" end="7"/>
                                            </p:txEl>
                                          </p:spTgt>
                                        </p:tgtEl>
                                        <p:attrNameLst>
                                          <p:attrName>style.visibility</p:attrName>
                                        </p:attrNameLst>
                                      </p:cBhvr>
                                      <p:to>
                                        <p:strVal val="visible"/>
                                      </p:to>
                                    </p:set>
                                    <p:animEffect transition="in" filter="wipe(left)">
                                      <p:cBhvr>
                                        <p:cTn id="37" dur="500"/>
                                        <p:tgtEl>
                                          <p:spTgt spid="9">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
                                            <p:txEl>
                                              <p:pRg st="8" end="8"/>
                                            </p:txEl>
                                          </p:spTgt>
                                        </p:tgtEl>
                                        <p:attrNameLst>
                                          <p:attrName>style.visibility</p:attrName>
                                        </p:attrNameLst>
                                      </p:cBhvr>
                                      <p:to>
                                        <p:strVal val="visible"/>
                                      </p:to>
                                    </p:set>
                                    <p:animEffect transition="in" filter="wipe(left)">
                                      <p:cBhvr>
                                        <p:cTn id="42" dur="500"/>
                                        <p:tgtEl>
                                          <p:spTgt spid="9">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9">
                                            <p:txEl>
                                              <p:pRg st="10" end="10"/>
                                            </p:txEl>
                                          </p:spTgt>
                                        </p:tgtEl>
                                        <p:attrNameLst>
                                          <p:attrName>style.visibility</p:attrName>
                                        </p:attrNameLst>
                                      </p:cBhvr>
                                      <p:to>
                                        <p:strVal val="visible"/>
                                      </p:to>
                                    </p:set>
                                    <p:animEffect transition="in" filter="wipe(left)">
                                      <p:cBhvr>
                                        <p:cTn id="47" dur="500"/>
                                        <p:tgtEl>
                                          <p:spTgt spid="9">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9">
                                            <p:txEl>
                                              <p:pRg st="11" end="11"/>
                                            </p:txEl>
                                          </p:spTgt>
                                        </p:tgtEl>
                                        <p:attrNameLst>
                                          <p:attrName>style.visibility</p:attrName>
                                        </p:attrNameLst>
                                      </p:cBhvr>
                                      <p:to>
                                        <p:strVal val="visible"/>
                                      </p:to>
                                    </p:set>
                                    <p:animEffect transition="in" filter="wipe(left)">
                                      <p:cBhvr>
                                        <p:cTn id="52" dur="500"/>
                                        <p:tgtEl>
                                          <p:spTgt spid="9">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9">
                                            <p:txEl>
                                              <p:pRg st="12" end="12"/>
                                            </p:txEl>
                                          </p:spTgt>
                                        </p:tgtEl>
                                        <p:attrNameLst>
                                          <p:attrName>style.visibility</p:attrName>
                                        </p:attrNameLst>
                                      </p:cBhvr>
                                      <p:to>
                                        <p:strVal val="visible"/>
                                      </p:to>
                                    </p:set>
                                    <p:animEffect transition="in" filter="wipe(left)">
                                      <p:cBhvr>
                                        <p:cTn id="57" dur="500"/>
                                        <p:tgtEl>
                                          <p:spTgt spid="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6BD97-FBB5-DFDA-5391-4797FB31CBB5}"/>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F503A3A0-B6F8-31A5-F5B1-CBB725CCC530}"/>
              </a:ext>
            </a:extLst>
          </p:cNvPr>
          <p:cNvSpPr>
            <a:spLocks noGrp="1"/>
          </p:cNvSpPr>
          <p:nvPr>
            <p:ph type="ctrTitle"/>
          </p:nvPr>
        </p:nvSpPr>
        <p:spPr>
          <a:xfrm>
            <a:off x="2699792" y="3032956"/>
            <a:ext cx="6264696" cy="2124236"/>
          </a:xfrm>
        </p:spPr>
        <p:txBody>
          <a:bodyPr anchor="t">
            <a:normAutofit fontScale="90000"/>
          </a:bodyPr>
          <a:lstStyle/>
          <a:p>
            <a:r>
              <a:rPr lang="fr-CH" sz="3300" b="1" dirty="0">
                <a:solidFill>
                  <a:srgbClr val="002060"/>
                </a:solidFill>
              </a:rPr>
              <a:t>Cinquième Lettre</a:t>
            </a:r>
            <a:br>
              <a:rPr lang="fr-CH" sz="2500" dirty="0">
                <a:solidFill>
                  <a:srgbClr val="0070C0"/>
                </a:solidFill>
              </a:rPr>
            </a:br>
            <a:br>
              <a:rPr lang="fr-CH" sz="2500" dirty="0">
                <a:solidFill>
                  <a:srgbClr val="0070C0"/>
                </a:solidFill>
              </a:rPr>
            </a:br>
            <a:r>
              <a:rPr lang="fr-CH" sz="5600" b="1" dirty="0">
                <a:solidFill>
                  <a:srgbClr val="996633"/>
                </a:solidFill>
              </a:rPr>
              <a:t>Le Christ écrit à</a:t>
            </a:r>
            <a:br>
              <a:rPr lang="fr-CH" sz="5600" b="1" dirty="0">
                <a:solidFill>
                  <a:srgbClr val="996633"/>
                </a:solidFill>
              </a:rPr>
            </a:br>
            <a:r>
              <a:rPr lang="fr-CH" sz="5600" b="1" dirty="0">
                <a:solidFill>
                  <a:srgbClr val="996633"/>
                </a:solidFill>
              </a:rPr>
              <a:t>l’Eglise de Sardes</a:t>
            </a:r>
            <a:br>
              <a:rPr lang="fr-CH" sz="2800" b="1" dirty="0">
                <a:solidFill>
                  <a:srgbClr val="0070C0"/>
                </a:solidFill>
              </a:rPr>
            </a:br>
            <a:br>
              <a:rPr lang="fr-CH" sz="1100" b="1" dirty="0">
                <a:solidFill>
                  <a:srgbClr val="0070C0"/>
                </a:solidFill>
              </a:rPr>
            </a:br>
            <a:r>
              <a:rPr lang="fr-CH" sz="2500" b="1" dirty="0">
                <a:solidFill>
                  <a:srgbClr val="002060"/>
                </a:solidFill>
              </a:rPr>
              <a:t>Aigle, 22 septembre 2026</a:t>
            </a:r>
            <a:br>
              <a:rPr lang="fr-CH" sz="2500" b="1" dirty="0">
                <a:solidFill>
                  <a:srgbClr val="002060"/>
                </a:solidFill>
              </a:rPr>
            </a:br>
            <a:r>
              <a:rPr lang="fr-CH" sz="2500" b="1" dirty="0">
                <a:solidFill>
                  <a:srgbClr val="002060"/>
                </a:solidFill>
              </a:rPr>
              <a:t>Sion, 25 septembre 2026</a:t>
            </a:r>
            <a:endParaRPr lang="fr-CH" sz="5600" b="1" dirty="0">
              <a:solidFill>
                <a:srgbClr val="002060"/>
              </a:solidFill>
            </a:endParaRPr>
          </a:p>
        </p:txBody>
      </p:sp>
      <p:pic>
        <p:nvPicPr>
          <p:cNvPr id="5" name="Image 4">
            <a:extLst>
              <a:ext uri="{FF2B5EF4-FFF2-40B4-BE49-F238E27FC236}">
                <a16:creationId xmlns:a16="http://schemas.microsoft.com/office/drawing/2014/main" id="{725E9114-5954-8349-6A59-DDD09A6C58E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4365104"/>
            <a:ext cx="792088" cy="711609"/>
          </a:xfrm>
          <a:prstGeom prst="rect">
            <a:avLst/>
          </a:prstGeom>
        </p:spPr>
      </p:pic>
    </p:spTree>
    <p:extLst>
      <p:ext uri="{BB962C8B-B14F-4D97-AF65-F5344CB8AC3E}">
        <p14:creationId xmlns:p14="http://schemas.microsoft.com/office/powerpoint/2010/main" val="1369382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E3B26-2794-3595-1535-75C3909F1185}"/>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8E67E295-99A8-FD17-66EF-F152CD0D315B}"/>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Sardes…</a:t>
            </a:r>
            <a:endParaRPr lang="fr-FR" altLang="fr-FR" sz="3500" b="1" dirty="0">
              <a:solidFill>
                <a:srgbClr val="996633"/>
              </a:solidFill>
            </a:endParaRPr>
          </a:p>
        </p:txBody>
      </p:sp>
      <p:sp>
        <p:nvSpPr>
          <p:cNvPr id="9" name="Text Box 8">
            <a:extLst>
              <a:ext uri="{FF2B5EF4-FFF2-40B4-BE49-F238E27FC236}">
                <a16:creationId xmlns:a16="http://schemas.microsoft.com/office/drawing/2014/main" id="{89B4B506-9286-372E-83FE-3074C06CD0EF}"/>
              </a:ext>
            </a:extLst>
          </p:cNvPr>
          <p:cNvSpPr txBox="1">
            <a:spLocks noChangeArrowheads="1"/>
          </p:cNvSpPr>
          <p:nvPr/>
        </p:nvSpPr>
        <p:spPr bwMode="auto">
          <a:xfrm>
            <a:off x="1336803" y="1285802"/>
            <a:ext cx="7699693" cy="140038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742950" lvl="1" indent="0">
              <a:spcBef>
                <a:spcPct val="0"/>
              </a:spcBef>
              <a:buNone/>
            </a:pPr>
            <a:r>
              <a:rPr lang="fr-FR" altLang="fr-FR" sz="2000" b="1" i="1" dirty="0">
                <a:solidFill>
                  <a:srgbClr val="002060"/>
                </a:solidFill>
                <a:latin typeface="Calibri" panose="020F0502020204030204" pitchFamily="34" charset="0"/>
                <a:cs typeface="Calibri" panose="020F0502020204030204" pitchFamily="34" charset="0"/>
              </a:rPr>
              <a:t>« Rire </a:t>
            </a:r>
            <a:r>
              <a:rPr lang="fr-FR" altLang="fr-FR" sz="2000" b="1" i="1" dirty="0">
                <a:solidFill>
                  <a:srgbClr val="FF0000"/>
                </a:solidFill>
                <a:latin typeface="Calibri" panose="020F0502020204030204" pitchFamily="34" charset="0"/>
                <a:cs typeface="Calibri" panose="020F0502020204030204" pitchFamily="34" charset="0"/>
              </a:rPr>
              <a:t>sardonique</a:t>
            </a:r>
            <a:r>
              <a:rPr lang="fr-FR" altLang="fr-FR" sz="2000" b="1" i="1" dirty="0">
                <a:solidFill>
                  <a:srgbClr val="002060"/>
                </a:solidFill>
                <a:latin typeface="Calibri" panose="020F0502020204030204" pitchFamily="34" charset="0"/>
                <a:cs typeface="Calibri" panose="020F0502020204030204" pitchFamily="34" charset="0"/>
              </a:rPr>
              <a:t> » ? Non, cela vient de la Sardaigne, dont une plante provoquait, disait-on, des convulsions sur le visage.</a:t>
            </a:r>
            <a:endParaRPr lang="fr-FR" altLang="fr-FR" sz="2100" b="1" i="1" dirty="0">
              <a:solidFill>
                <a:srgbClr val="002060"/>
              </a:solidFill>
              <a:latin typeface="Calibri" panose="020F0502020204030204" pitchFamily="34" charset="0"/>
              <a:cs typeface="Calibri" panose="020F0502020204030204" pitchFamily="34" charset="0"/>
            </a:endParaRPr>
          </a:p>
          <a:p>
            <a:pPr eaLnBrk="1" hangingPunct="1">
              <a:spcBef>
                <a:spcPct val="0"/>
              </a:spcBef>
            </a:pPr>
            <a:r>
              <a:rPr lang="fr-FR" altLang="fr-FR" sz="2500" b="1" dirty="0">
                <a:solidFill>
                  <a:srgbClr val="C00000"/>
                </a:solidFill>
                <a:latin typeface="Calibri" panose="020F0502020204030204" pitchFamily="34" charset="0"/>
                <a:cs typeface="Calibri" panose="020F0502020204030204" pitchFamily="34" charset="0"/>
              </a:rPr>
              <a:t>Carrefour important, capitale de la province de Lydie</a:t>
            </a:r>
          </a:p>
          <a:p>
            <a:pPr marL="742950" lvl="1" indent="0">
              <a:spcBef>
                <a:spcPct val="0"/>
              </a:spcBef>
              <a:buNone/>
            </a:pPr>
            <a:r>
              <a:rPr lang="fr-FR" altLang="fr-FR" sz="2000" b="1" dirty="0">
                <a:solidFill>
                  <a:srgbClr val="996633"/>
                </a:solidFill>
                <a:latin typeface="Calibri" panose="020F0502020204030204" pitchFamily="34" charset="0"/>
                <a:cs typeface="Calibri" panose="020F0502020204030204" pitchFamily="34" charset="0"/>
              </a:rPr>
              <a:t>La province antique de Lydie : presque toute l’actuelle Turquie</a:t>
            </a:r>
          </a:p>
        </p:txBody>
      </p:sp>
      <p:pic>
        <p:nvPicPr>
          <p:cNvPr id="3" name="Image 2">
            <a:extLst>
              <a:ext uri="{FF2B5EF4-FFF2-40B4-BE49-F238E27FC236}">
                <a16:creationId xmlns:a16="http://schemas.microsoft.com/office/drawing/2014/main" id="{D0B612D3-1ADF-EDFA-43DC-F3A751CC97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pic>
        <p:nvPicPr>
          <p:cNvPr id="5" name="Image 4">
            <a:extLst>
              <a:ext uri="{FF2B5EF4-FFF2-40B4-BE49-F238E27FC236}">
                <a16:creationId xmlns:a16="http://schemas.microsoft.com/office/drawing/2014/main" id="{8C9EEBF0-FC41-0002-05CD-BC6551E771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9798" y="2686185"/>
            <a:ext cx="5653702" cy="3915189"/>
          </a:xfrm>
          <a:prstGeom prst="rect">
            <a:avLst/>
          </a:prstGeom>
        </p:spPr>
      </p:pic>
    </p:spTree>
    <p:extLst>
      <p:ext uri="{BB962C8B-B14F-4D97-AF65-F5344CB8AC3E}">
        <p14:creationId xmlns:p14="http://schemas.microsoft.com/office/powerpoint/2010/main" val="41854864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heel(1)">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BD2B4-CA13-6DC5-6546-DC6F97CA7DCB}"/>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ACB0F291-2615-846A-314E-68612E203815}"/>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Sardes…</a:t>
            </a:r>
            <a:endParaRPr lang="fr-FR" altLang="fr-FR" sz="3500" b="1" dirty="0">
              <a:solidFill>
                <a:srgbClr val="996633"/>
              </a:solidFill>
            </a:endParaRPr>
          </a:p>
        </p:txBody>
      </p:sp>
      <p:sp>
        <p:nvSpPr>
          <p:cNvPr id="9" name="Text Box 8">
            <a:extLst>
              <a:ext uri="{FF2B5EF4-FFF2-40B4-BE49-F238E27FC236}">
                <a16:creationId xmlns:a16="http://schemas.microsoft.com/office/drawing/2014/main" id="{AEF68C95-7439-EEFE-EB66-60F10B4976BC}"/>
              </a:ext>
            </a:extLst>
          </p:cNvPr>
          <p:cNvSpPr txBox="1">
            <a:spLocks noChangeArrowheads="1"/>
          </p:cNvSpPr>
          <p:nvPr/>
        </p:nvSpPr>
        <p:spPr bwMode="auto">
          <a:xfrm>
            <a:off x="971601" y="1124744"/>
            <a:ext cx="8064896" cy="570925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fr-FR" altLang="fr-FR" sz="2500" b="1" dirty="0">
                <a:solidFill>
                  <a:srgbClr val="C00000"/>
                </a:solidFill>
                <a:latin typeface="Calibri" panose="020F0502020204030204" pitchFamily="34" charset="0"/>
                <a:cs typeface="Calibri" panose="020F0502020204030204" pitchFamily="34" charset="0"/>
              </a:rPr>
              <a:t>Le Pactole perdu</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Le dernier roi de Lydie était Crésus, connu pour sa fortune.</a:t>
            </a:r>
          </a:p>
          <a:p>
            <a:pPr marL="742950" lvl="1" indent="0">
              <a:spcBef>
                <a:spcPct val="0"/>
              </a:spcBef>
              <a:buNone/>
            </a:pPr>
            <a:r>
              <a:rPr lang="fr-FR" altLang="fr-FR" sz="2000" b="1" dirty="0">
                <a:solidFill>
                  <a:srgbClr val="0000FF"/>
                </a:solidFill>
                <a:latin typeface="Calibri" panose="020F0502020204030204" pitchFamily="34" charset="0"/>
                <a:cs typeface="Calibri" panose="020F0502020204030204" pitchFamily="34" charset="0"/>
              </a:rPr>
              <a:t>Un ruisseau notamment charriait de l’or.</a:t>
            </a:r>
          </a:p>
          <a:p>
            <a:pPr marL="742950" lvl="1" indent="0">
              <a:spcBef>
                <a:spcPct val="0"/>
              </a:spcBef>
              <a:buNone/>
            </a:pPr>
            <a:r>
              <a:rPr lang="fr-FR" altLang="fr-FR" sz="2000" b="1" dirty="0">
                <a:solidFill>
                  <a:srgbClr val="996633"/>
                </a:solidFill>
                <a:latin typeface="Calibri" panose="020F0502020204030204" pitchFamily="34" charset="0"/>
                <a:cs typeface="Calibri" panose="020F0502020204030204" pitchFamily="34" charset="0"/>
              </a:rPr>
              <a:t>Son nom ? Le </a:t>
            </a:r>
            <a:r>
              <a:rPr lang="fr-FR" altLang="fr-FR" sz="2000" b="1" dirty="0" err="1">
                <a:solidFill>
                  <a:srgbClr val="FF0000"/>
                </a:solidFill>
                <a:latin typeface="Calibri" panose="020F0502020204030204" pitchFamily="34" charset="0"/>
                <a:cs typeface="Calibri" panose="020F0502020204030204" pitchFamily="34" charset="0"/>
              </a:rPr>
              <a:t>Paktol</a:t>
            </a:r>
            <a:r>
              <a:rPr lang="fr-FR" altLang="fr-FR" sz="2000" b="1" dirty="0">
                <a:solidFill>
                  <a:srgbClr val="996633"/>
                </a:solidFill>
                <a:latin typeface="Calibri" panose="020F0502020204030204" pitchFamily="34" charset="0"/>
                <a:cs typeface="Calibri" panose="020F0502020204030204" pitchFamily="34" charset="0"/>
              </a:rPr>
              <a:t> !</a:t>
            </a:r>
          </a:p>
          <a:p>
            <a:pPr marL="742950" lvl="1" indent="0">
              <a:spcBef>
                <a:spcPct val="0"/>
              </a:spcBef>
              <a:buNone/>
            </a:pPr>
            <a:r>
              <a:rPr lang="fr-FR" altLang="fr-FR" sz="2000" b="1" dirty="0">
                <a:solidFill>
                  <a:schemeClr val="accent4"/>
                </a:solidFill>
                <a:latin typeface="Calibri" panose="020F0502020204030204" pitchFamily="34" charset="0"/>
                <a:cs typeface="Calibri" panose="020F0502020204030204" pitchFamily="34" charset="0"/>
              </a:rPr>
              <a:t>Crésus était convaincu d’être invincible, notamment grâce à la citadelle haute de Sardes qu’il imaginait imprenable</a:t>
            </a:r>
          </a:p>
          <a:p>
            <a:pPr marL="742950" lvl="1" indent="0">
              <a:spcBef>
                <a:spcPct val="0"/>
              </a:spcBef>
              <a:buNone/>
            </a:pPr>
            <a:r>
              <a:rPr lang="fr-FR" altLang="fr-FR" sz="2000" b="1" dirty="0">
                <a:solidFill>
                  <a:srgbClr val="C00000"/>
                </a:solidFill>
                <a:latin typeface="Calibri" panose="020F0502020204030204" pitchFamily="34" charset="0"/>
                <a:cs typeface="Calibri" panose="020F0502020204030204" pitchFamily="34" charset="0"/>
              </a:rPr>
              <a:t>En 547 av. JC, Cyrus envahit la Lydie avec ses armées. Crésus se réfugie dans la citadelle haute.</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Hérodote raconte qu’un des soldats lydiens perd son casque à l’est de l’acropole. En venant le récupérer par une entrée secrète, il la dévoila à des soldats ennemis qui l’observaient… A la bataille suivante, les soldats ennemis créent une diversion et entrent par la porte secrète. </a:t>
            </a:r>
          </a:p>
          <a:p>
            <a:pPr marL="742950" lvl="1" indent="0">
              <a:spcBef>
                <a:spcPct val="0"/>
              </a:spcBef>
              <a:buNone/>
            </a:pPr>
            <a:r>
              <a:rPr lang="fr-FR" altLang="fr-FR" sz="2000" b="1" dirty="0">
                <a:solidFill>
                  <a:srgbClr val="008000"/>
                </a:solidFill>
                <a:latin typeface="Calibri" panose="020F0502020204030204" pitchFamily="34" charset="0"/>
                <a:cs typeface="Calibri" panose="020F0502020204030204" pitchFamily="34" charset="0"/>
              </a:rPr>
              <a:t>La citadelle fut donc prise à cause d’un manque de vigilance.</a:t>
            </a:r>
          </a:p>
          <a:p>
            <a:pPr marL="742950" lvl="1" indent="0">
              <a:spcBef>
                <a:spcPct val="0"/>
              </a:spcBef>
              <a:buNone/>
            </a:pPr>
            <a:r>
              <a:rPr lang="fr-FR" altLang="fr-FR" sz="2000" b="1" dirty="0">
                <a:solidFill>
                  <a:srgbClr val="996633"/>
                </a:solidFill>
                <a:latin typeface="Calibri" panose="020F0502020204030204" pitchFamily="34" charset="0"/>
                <a:cs typeface="Calibri" panose="020F0502020204030204" pitchFamily="34" charset="0"/>
              </a:rPr>
              <a:t>L’histoire était connue de tous… et donc lorsque le Christ dit qu’il faut rester vigilant sans quoi le voleur entrera (</a:t>
            </a:r>
            <a:r>
              <a:rPr lang="fr-FR" altLang="fr-FR" sz="2000" b="1" dirty="0" err="1">
                <a:solidFill>
                  <a:srgbClr val="996633"/>
                </a:solidFill>
                <a:latin typeface="Calibri" panose="020F0502020204030204" pitchFamily="34" charset="0"/>
                <a:cs typeface="Calibri" panose="020F0502020204030204" pitchFamily="34" charset="0"/>
              </a:rPr>
              <a:t>cf</a:t>
            </a:r>
            <a:r>
              <a:rPr lang="fr-FR" altLang="fr-FR" sz="2000" b="1" dirty="0">
                <a:solidFill>
                  <a:srgbClr val="996633"/>
                </a:solidFill>
                <a:latin typeface="Calibri" panose="020F0502020204030204" pitchFamily="34" charset="0"/>
                <a:cs typeface="Calibri" panose="020F0502020204030204" pitchFamily="34" charset="0"/>
              </a:rPr>
              <a:t> Mt), ses auditeurs connaissent la référence. </a:t>
            </a:r>
          </a:p>
          <a:p>
            <a:pPr marL="742950" lvl="1" indent="0">
              <a:spcBef>
                <a:spcPct val="0"/>
              </a:spcBef>
              <a:buNone/>
            </a:pPr>
            <a:r>
              <a:rPr lang="fr-FR" altLang="fr-FR" sz="2000" b="1" dirty="0">
                <a:solidFill>
                  <a:srgbClr val="FF0000"/>
                </a:solidFill>
                <a:latin typeface="Calibri" panose="020F0502020204030204" pitchFamily="34" charset="0"/>
                <a:cs typeface="Calibri" panose="020F0502020204030204" pitchFamily="34" charset="0"/>
              </a:rPr>
              <a:t>Mais ceci se trouve-t-il seulement dans l’Evangile ?...</a:t>
            </a:r>
            <a:endParaRPr lang="fr-FR" altLang="fr-FR" sz="2000" b="1" dirty="0">
              <a:solidFill>
                <a:srgbClr val="0000FF"/>
              </a:solidFill>
              <a:latin typeface="Calibri" panose="020F0502020204030204" pitchFamily="34" charset="0"/>
              <a:cs typeface="Calibri" panose="020F0502020204030204" pitchFamily="34" charset="0"/>
            </a:endParaRPr>
          </a:p>
        </p:txBody>
      </p:sp>
      <p:pic>
        <p:nvPicPr>
          <p:cNvPr id="3" name="Image 2">
            <a:extLst>
              <a:ext uri="{FF2B5EF4-FFF2-40B4-BE49-F238E27FC236}">
                <a16:creationId xmlns:a16="http://schemas.microsoft.com/office/drawing/2014/main" id="{EA112820-E472-B95D-5221-E263A0314F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spTree>
    <p:extLst>
      <p:ext uri="{BB962C8B-B14F-4D97-AF65-F5344CB8AC3E}">
        <p14:creationId xmlns:p14="http://schemas.microsoft.com/office/powerpoint/2010/main" val="31708794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wipe(left)">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wipe(left)">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wipe(left)">
                                      <p:cBhvr>
                                        <p:cTn id="32" dur="500"/>
                                        <p:tgtEl>
                                          <p:spTgt spid="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wipe(left)">
                                      <p:cBhvr>
                                        <p:cTn id="37" dur="500"/>
                                        <p:tgtEl>
                                          <p:spTgt spid="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
                                            <p:txEl>
                                              <p:pRg st="7" end="7"/>
                                            </p:txEl>
                                          </p:spTgt>
                                        </p:tgtEl>
                                        <p:attrNameLst>
                                          <p:attrName>style.visibility</p:attrName>
                                        </p:attrNameLst>
                                      </p:cBhvr>
                                      <p:to>
                                        <p:strVal val="visible"/>
                                      </p:to>
                                    </p:set>
                                    <p:animEffect transition="in" filter="wipe(left)">
                                      <p:cBhvr>
                                        <p:cTn id="42" dur="500"/>
                                        <p:tgtEl>
                                          <p:spTgt spid="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9">
                                            <p:txEl>
                                              <p:pRg st="8" end="8"/>
                                            </p:txEl>
                                          </p:spTgt>
                                        </p:tgtEl>
                                        <p:attrNameLst>
                                          <p:attrName>style.visibility</p:attrName>
                                        </p:attrNameLst>
                                      </p:cBhvr>
                                      <p:to>
                                        <p:strVal val="visible"/>
                                      </p:to>
                                    </p:set>
                                    <p:animEffect transition="in" filter="wipe(left)">
                                      <p:cBhvr>
                                        <p:cTn id="47" dur="500"/>
                                        <p:tgtEl>
                                          <p:spTgt spid="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9">
                                            <p:txEl>
                                              <p:pRg st="9" end="9"/>
                                            </p:txEl>
                                          </p:spTgt>
                                        </p:tgtEl>
                                        <p:attrNameLst>
                                          <p:attrName>style.visibility</p:attrName>
                                        </p:attrNameLst>
                                      </p:cBhvr>
                                      <p:to>
                                        <p:strVal val="visible"/>
                                      </p:to>
                                    </p:set>
                                    <p:animEffect transition="in" filter="wipe(left)">
                                      <p:cBhvr>
                                        <p:cTn id="52" dur="500"/>
                                        <p:tgtEl>
                                          <p:spTgt spid="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herbe, montagne, ciel, extérieur&#10;&#10;Description générée automatiquement">
            <a:extLst>
              <a:ext uri="{FF2B5EF4-FFF2-40B4-BE49-F238E27FC236}">
                <a16:creationId xmlns:a16="http://schemas.microsoft.com/office/drawing/2014/main" id="{915844F1-EF31-4CA0-A60E-A4E7E9F004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5" y="1700808"/>
            <a:ext cx="8208908" cy="4561580"/>
          </a:xfrm>
          <a:prstGeom prst="rect">
            <a:avLst/>
          </a:prstGeom>
        </p:spPr>
      </p:pic>
      <p:sp>
        <p:nvSpPr>
          <p:cNvPr id="9218" name="Text Box 2">
            <a:extLst>
              <a:ext uri="{FF2B5EF4-FFF2-40B4-BE49-F238E27FC236}">
                <a16:creationId xmlns:a16="http://schemas.microsoft.com/office/drawing/2014/main" id="{570E5C3E-4B94-4317-8C3B-BB767F92B011}"/>
              </a:ext>
            </a:extLst>
          </p:cNvPr>
          <p:cNvSpPr txBox="1">
            <a:spLocks noChangeArrowheads="1"/>
          </p:cNvSpPr>
          <p:nvPr/>
        </p:nvSpPr>
        <p:spPr bwMode="auto">
          <a:xfrm>
            <a:off x="1227727" y="647249"/>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5</a:t>
            </a:r>
            <a:r>
              <a:rPr lang="fr-CH" altLang="fr-FR" sz="3500" b="1" baseline="30000" dirty="0">
                <a:solidFill>
                  <a:srgbClr val="996633"/>
                </a:solidFill>
              </a:rPr>
              <a:t>e</a:t>
            </a:r>
            <a:r>
              <a:rPr lang="fr-CH" altLang="fr-FR" sz="3500" b="1" dirty="0">
                <a:solidFill>
                  <a:srgbClr val="996633"/>
                </a:solidFill>
              </a:rPr>
              <a:t> lettre : à l’Eglise de Sardes</a:t>
            </a:r>
            <a:endParaRPr lang="fr-FR" altLang="fr-FR" sz="3500" b="1" dirty="0">
              <a:solidFill>
                <a:srgbClr val="996633"/>
              </a:solidFill>
            </a:endParaRPr>
          </a:p>
        </p:txBody>
      </p:sp>
      <p:sp>
        <p:nvSpPr>
          <p:cNvPr id="10" name="Rectangle 9">
            <a:extLst>
              <a:ext uri="{FF2B5EF4-FFF2-40B4-BE49-F238E27FC236}">
                <a16:creationId xmlns:a16="http://schemas.microsoft.com/office/drawing/2014/main" id="{17764595-764F-BB28-282F-C2D899D90ED8}"/>
              </a:ext>
            </a:extLst>
          </p:cNvPr>
          <p:cNvSpPr/>
          <p:nvPr/>
        </p:nvSpPr>
        <p:spPr>
          <a:xfrm>
            <a:off x="1439652" y="2506401"/>
            <a:ext cx="4500500" cy="236185"/>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1" name="Rectangle 10">
            <a:extLst>
              <a:ext uri="{FF2B5EF4-FFF2-40B4-BE49-F238E27FC236}">
                <a16:creationId xmlns:a16="http://schemas.microsoft.com/office/drawing/2014/main" id="{35BAFF54-D018-0EFF-9975-5600E34CA559}"/>
              </a:ext>
            </a:extLst>
          </p:cNvPr>
          <p:cNvSpPr/>
          <p:nvPr/>
        </p:nvSpPr>
        <p:spPr>
          <a:xfrm>
            <a:off x="5963383" y="2506716"/>
            <a:ext cx="1889000" cy="236185"/>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2" name="Rectangle 11">
            <a:extLst>
              <a:ext uri="{FF2B5EF4-FFF2-40B4-BE49-F238E27FC236}">
                <a16:creationId xmlns:a16="http://schemas.microsoft.com/office/drawing/2014/main" id="{4D8A0917-C029-0748-1D6D-101986D2B24C}"/>
              </a:ext>
            </a:extLst>
          </p:cNvPr>
          <p:cNvSpPr/>
          <p:nvPr/>
        </p:nvSpPr>
        <p:spPr>
          <a:xfrm>
            <a:off x="1326650" y="2800840"/>
            <a:ext cx="6197678" cy="288032"/>
          </a:xfrm>
          <a:prstGeom prst="rect">
            <a:avLst/>
          </a:prstGeom>
          <a:solidFill>
            <a:srgbClr val="0000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3" name="Rectangle 12">
            <a:extLst>
              <a:ext uri="{FF2B5EF4-FFF2-40B4-BE49-F238E27FC236}">
                <a16:creationId xmlns:a16="http://schemas.microsoft.com/office/drawing/2014/main" id="{8E9C4A9D-A4DE-C974-C972-345AA0EFA295}"/>
              </a:ext>
            </a:extLst>
          </p:cNvPr>
          <p:cNvSpPr/>
          <p:nvPr/>
        </p:nvSpPr>
        <p:spPr>
          <a:xfrm>
            <a:off x="1331662" y="5762290"/>
            <a:ext cx="7416801" cy="28803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5" name="Rectangle 14">
            <a:extLst>
              <a:ext uri="{FF2B5EF4-FFF2-40B4-BE49-F238E27FC236}">
                <a16:creationId xmlns:a16="http://schemas.microsoft.com/office/drawing/2014/main" id="{17DE06BE-40F7-4D45-59C3-65E102CA7950}"/>
              </a:ext>
            </a:extLst>
          </p:cNvPr>
          <p:cNvSpPr/>
          <p:nvPr/>
        </p:nvSpPr>
        <p:spPr>
          <a:xfrm>
            <a:off x="2915816" y="3680671"/>
            <a:ext cx="5345758" cy="258649"/>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6" name="Rectangle 15">
            <a:extLst>
              <a:ext uri="{FF2B5EF4-FFF2-40B4-BE49-F238E27FC236}">
                <a16:creationId xmlns:a16="http://schemas.microsoft.com/office/drawing/2014/main" id="{0B878D75-495A-495F-0E2B-CD03DBABE87B}"/>
              </a:ext>
            </a:extLst>
          </p:cNvPr>
          <p:cNvSpPr/>
          <p:nvPr/>
        </p:nvSpPr>
        <p:spPr>
          <a:xfrm>
            <a:off x="1345440" y="4279437"/>
            <a:ext cx="6916133" cy="288032"/>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7" name="Rectangle 16">
            <a:extLst>
              <a:ext uri="{FF2B5EF4-FFF2-40B4-BE49-F238E27FC236}">
                <a16:creationId xmlns:a16="http://schemas.microsoft.com/office/drawing/2014/main" id="{CD15BA60-5E12-39E7-98C7-6EBFE124153A}"/>
              </a:ext>
            </a:extLst>
          </p:cNvPr>
          <p:cNvSpPr/>
          <p:nvPr/>
        </p:nvSpPr>
        <p:spPr>
          <a:xfrm>
            <a:off x="1979713" y="4903080"/>
            <a:ext cx="4752528" cy="258649"/>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8" name="Rectangle 17">
            <a:extLst>
              <a:ext uri="{FF2B5EF4-FFF2-40B4-BE49-F238E27FC236}">
                <a16:creationId xmlns:a16="http://schemas.microsoft.com/office/drawing/2014/main" id="{E4794CF4-AA77-AA1B-0C91-64FBCCB78F8F}"/>
              </a:ext>
            </a:extLst>
          </p:cNvPr>
          <p:cNvSpPr/>
          <p:nvPr/>
        </p:nvSpPr>
        <p:spPr>
          <a:xfrm>
            <a:off x="1473824" y="5187189"/>
            <a:ext cx="5126219" cy="244767"/>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9" name="Text Box 8">
            <a:extLst>
              <a:ext uri="{FF2B5EF4-FFF2-40B4-BE49-F238E27FC236}">
                <a16:creationId xmlns:a16="http://schemas.microsoft.com/office/drawing/2014/main" id="{9B40407F-0C23-43CF-9C29-B9E1EBD7F7B7}"/>
              </a:ext>
            </a:extLst>
          </p:cNvPr>
          <p:cNvSpPr txBox="1">
            <a:spLocks noChangeArrowheads="1"/>
          </p:cNvSpPr>
          <p:nvPr/>
        </p:nvSpPr>
        <p:spPr bwMode="auto">
          <a:xfrm>
            <a:off x="936280" y="1883745"/>
            <a:ext cx="8028208" cy="4247317"/>
          </a:xfrm>
          <a:prstGeom prst="rect">
            <a:avLst/>
          </a:prstGeom>
          <a:solidFill>
            <a:srgbClr val="FFFFFF">
              <a:alpha val="60000"/>
            </a:srgbClr>
          </a:solidFill>
          <a:ln w="9525">
            <a:noFill/>
            <a:miter lim="800000"/>
            <a:headEnd/>
            <a:tailEnd/>
          </a:ln>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buNone/>
            </a:pPr>
            <a:r>
              <a:rPr lang="fr-FR" sz="1800" b="1" dirty="0">
                <a:solidFill>
                  <a:srgbClr val="FF0000"/>
                </a:solidFill>
              </a:rPr>
              <a:t>01</a:t>
            </a:r>
            <a:r>
              <a:rPr lang="fr-FR" sz="1800" b="1" dirty="0"/>
              <a:t> À l’ange de l’Église qui est à Sardes, écris : Ainsi parle celui qui a les 	sept esprits de Dieu et les sept étoiles : Je connais ta conduite, 	je sais que ton nom est celui d’un vivant, mais tu es mort.</a:t>
            </a:r>
          </a:p>
          <a:p>
            <a:pPr marL="0" indent="0">
              <a:buNone/>
            </a:pPr>
            <a:r>
              <a:rPr lang="fr-FR" sz="1800" b="1" dirty="0">
                <a:solidFill>
                  <a:srgbClr val="FF0000"/>
                </a:solidFill>
              </a:rPr>
              <a:t>02</a:t>
            </a:r>
            <a:r>
              <a:rPr lang="fr-FR" sz="1800" b="1" dirty="0"/>
              <a:t> Sois vigilant, raffermis ce qui te reste et qui allait mourir, car je n’ai 	pas trouvé que tes actes soient parfaits devant mon Dieu.</a:t>
            </a:r>
          </a:p>
          <a:p>
            <a:pPr marL="0" indent="0">
              <a:buNone/>
            </a:pPr>
            <a:r>
              <a:rPr lang="fr-FR" sz="1800" b="1" dirty="0">
                <a:solidFill>
                  <a:srgbClr val="FF0000"/>
                </a:solidFill>
              </a:rPr>
              <a:t>03</a:t>
            </a:r>
            <a:r>
              <a:rPr lang="fr-FR" sz="1800" b="1" dirty="0"/>
              <a:t> Eh bien, rappelle-toi ce que tu as reçu et entendu, garde-le et 	convertis-toi. Si tu ne veilles pas, je viendrai comme un voleur et tu 	ne pourras savoir à quelle heure je viendrai te surprendre.</a:t>
            </a:r>
          </a:p>
          <a:p>
            <a:pPr marL="0" indent="0">
              <a:buNone/>
            </a:pPr>
            <a:r>
              <a:rPr lang="fr-FR" sz="1800" b="1" dirty="0">
                <a:solidFill>
                  <a:srgbClr val="FF0000"/>
                </a:solidFill>
              </a:rPr>
              <a:t>04</a:t>
            </a:r>
            <a:r>
              <a:rPr lang="fr-FR" sz="1800" b="1" dirty="0"/>
              <a:t> À Sardes, pourtant, tu en as qui n’ont pas sali leurs vêtements ; 	habillés de blanc, ils marcheront avec moi, car ils en sont dignes.</a:t>
            </a:r>
          </a:p>
          <a:p>
            <a:pPr marL="0" indent="0">
              <a:buNone/>
            </a:pPr>
            <a:r>
              <a:rPr lang="fr-FR" sz="1800" b="1" dirty="0">
                <a:solidFill>
                  <a:srgbClr val="FF0000"/>
                </a:solidFill>
              </a:rPr>
              <a:t>05</a:t>
            </a:r>
            <a:r>
              <a:rPr lang="fr-FR" sz="1800" b="1" dirty="0"/>
              <a:t> Ainsi, le vainqueur portera des vêtements blancs ; 					jamais je n’effacerai son nom du livre de la vie ; 					son nom, je le proclamerai devant mon Père et devant ses anges.</a:t>
            </a:r>
          </a:p>
          <a:p>
            <a:pPr marL="0" indent="0">
              <a:buNone/>
            </a:pPr>
            <a:r>
              <a:rPr lang="fr-FR" sz="1800" b="1" dirty="0">
                <a:solidFill>
                  <a:srgbClr val="FF0000"/>
                </a:solidFill>
              </a:rPr>
              <a:t>06</a:t>
            </a:r>
            <a:r>
              <a:rPr lang="fr-FR" sz="1800" b="1" dirty="0"/>
              <a:t> Celui qui a des oreilles, qu’il entende ce que l’Esprit dit aux Églises.</a:t>
            </a:r>
          </a:p>
        </p:txBody>
      </p:sp>
      <p:pic>
        <p:nvPicPr>
          <p:cNvPr id="4" name="Image 3">
            <a:extLst>
              <a:ext uri="{FF2B5EF4-FFF2-40B4-BE49-F238E27FC236}">
                <a16:creationId xmlns:a16="http://schemas.microsoft.com/office/drawing/2014/main" id="{FF4395F4-7AD7-9072-88FE-070CE47C81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sp>
        <p:nvSpPr>
          <p:cNvPr id="5" name="ZoneTexte 4">
            <a:extLst>
              <a:ext uri="{FF2B5EF4-FFF2-40B4-BE49-F238E27FC236}">
                <a16:creationId xmlns:a16="http://schemas.microsoft.com/office/drawing/2014/main" id="{26BD0E9D-2528-5498-4E05-5BB9BA085D33}"/>
              </a:ext>
            </a:extLst>
          </p:cNvPr>
          <p:cNvSpPr txBox="1"/>
          <p:nvPr/>
        </p:nvSpPr>
        <p:spPr>
          <a:xfrm>
            <a:off x="176291" y="1883745"/>
            <a:ext cx="705642" cy="369332"/>
          </a:xfrm>
          <a:prstGeom prst="rect">
            <a:avLst/>
          </a:prstGeom>
          <a:noFill/>
        </p:spPr>
        <p:txBody>
          <a:bodyPr wrap="none" rtlCol="0">
            <a:spAutoFit/>
          </a:bodyPr>
          <a:lstStyle/>
          <a:p>
            <a:r>
              <a:rPr lang="fr-CH" b="1" dirty="0">
                <a:solidFill>
                  <a:srgbClr val="FF0000"/>
                </a:solidFill>
              </a:rPr>
              <a:t>Ap 3</a:t>
            </a:r>
          </a:p>
        </p:txBody>
      </p:sp>
    </p:spTree>
    <p:extLst>
      <p:ext uri="{BB962C8B-B14F-4D97-AF65-F5344CB8AC3E}">
        <p14:creationId xmlns:p14="http://schemas.microsoft.com/office/powerpoint/2010/main" val="1368287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anim calcmode="lin" valueType="num">
                                      <p:cBhvr>
                                        <p:cTn id="15" dur="2000" fill="hold"/>
                                        <p:tgtEl>
                                          <p:spTgt spid="5"/>
                                        </p:tgtEl>
                                        <p:attrNameLst>
                                          <p:attrName>ppt_w</p:attrName>
                                        </p:attrNameLst>
                                      </p:cBhvr>
                                      <p:tavLst>
                                        <p:tav tm="0" fmla="#ppt_w*sin(2.5*pi*$)">
                                          <p:val>
                                            <p:fltVal val="0"/>
                                          </p:val>
                                        </p:tav>
                                        <p:tav tm="100000">
                                          <p:val>
                                            <p:fltVal val="1"/>
                                          </p:val>
                                        </p:tav>
                                      </p:tavLst>
                                    </p:anim>
                                    <p:anim calcmode="lin" valueType="num">
                                      <p:cBhvr>
                                        <p:cTn id="16"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bg/>
                                          </p:spTgt>
                                        </p:tgtEl>
                                        <p:attrNameLst>
                                          <p:attrName>style.visibility</p:attrName>
                                        </p:attrNameLst>
                                      </p:cBhvr>
                                      <p:to>
                                        <p:strVal val="visible"/>
                                      </p:to>
                                    </p:set>
                                    <p:animEffect transition="in" filter="wipe(left)">
                                      <p:cBhvr>
                                        <p:cTn id="21" dur="500"/>
                                        <p:tgtEl>
                                          <p:spTgt spid="9">
                                            <p:bg/>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9">
                                            <p:txEl>
                                              <p:pRg st="0" end="0"/>
                                            </p:txEl>
                                          </p:spTgt>
                                        </p:tgtEl>
                                        <p:attrNameLst>
                                          <p:attrName>style.visibility</p:attrName>
                                        </p:attrNameLst>
                                      </p:cBhvr>
                                      <p:to>
                                        <p:strVal val="visible"/>
                                      </p:to>
                                    </p:set>
                                    <p:animEffect transition="in" filter="wipe(left)">
                                      <p:cBhvr>
                                        <p:cTn id="26" dur="500"/>
                                        <p:tgtEl>
                                          <p:spTgt spid="9">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9">
                                            <p:txEl>
                                              <p:pRg st="1" end="1"/>
                                            </p:txEl>
                                          </p:spTgt>
                                        </p:tgtEl>
                                        <p:attrNameLst>
                                          <p:attrName>style.visibility</p:attrName>
                                        </p:attrNameLst>
                                      </p:cBhvr>
                                      <p:to>
                                        <p:strVal val="visible"/>
                                      </p:to>
                                    </p:set>
                                    <p:animEffect transition="in" filter="wipe(left)">
                                      <p:cBhvr>
                                        <p:cTn id="31" dur="500"/>
                                        <p:tgtEl>
                                          <p:spTgt spid="9">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9">
                                            <p:txEl>
                                              <p:pRg st="2" end="2"/>
                                            </p:txEl>
                                          </p:spTgt>
                                        </p:tgtEl>
                                        <p:attrNameLst>
                                          <p:attrName>style.visibility</p:attrName>
                                        </p:attrNameLst>
                                      </p:cBhvr>
                                      <p:to>
                                        <p:strVal val="visible"/>
                                      </p:to>
                                    </p:set>
                                    <p:animEffect transition="in" filter="wipe(left)">
                                      <p:cBhvr>
                                        <p:cTn id="36" dur="500"/>
                                        <p:tgtEl>
                                          <p:spTgt spid="9">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9">
                                            <p:txEl>
                                              <p:pRg st="3" end="3"/>
                                            </p:txEl>
                                          </p:spTgt>
                                        </p:tgtEl>
                                        <p:attrNameLst>
                                          <p:attrName>style.visibility</p:attrName>
                                        </p:attrNameLst>
                                      </p:cBhvr>
                                      <p:to>
                                        <p:strVal val="visible"/>
                                      </p:to>
                                    </p:set>
                                    <p:animEffect transition="in" filter="wipe(left)">
                                      <p:cBhvr>
                                        <p:cTn id="41" dur="500"/>
                                        <p:tgtEl>
                                          <p:spTgt spid="9">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9">
                                            <p:txEl>
                                              <p:pRg st="4" end="4"/>
                                            </p:txEl>
                                          </p:spTgt>
                                        </p:tgtEl>
                                        <p:attrNameLst>
                                          <p:attrName>style.visibility</p:attrName>
                                        </p:attrNameLst>
                                      </p:cBhvr>
                                      <p:to>
                                        <p:strVal val="visible"/>
                                      </p:to>
                                    </p:set>
                                    <p:animEffect transition="in" filter="wipe(left)">
                                      <p:cBhvr>
                                        <p:cTn id="46" dur="500"/>
                                        <p:tgtEl>
                                          <p:spTgt spid="9">
                                            <p:txEl>
                                              <p:pRg st="4" end="4"/>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xEl>
                                              <p:pRg st="5" end="5"/>
                                            </p:txEl>
                                          </p:spTgt>
                                        </p:tgtEl>
                                        <p:attrNameLst>
                                          <p:attrName>style.visibility</p:attrName>
                                        </p:attrNameLst>
                                      </p:cBhvr>
                                      <p:to>
                                        <p:strVal val="visible"/>
                                      </p:to>
                                    </p:set>
                                    <p:animEffect transition="in" filter="wipe(left)">
                                      <p:cBhvr>
                                        <p:cTn id="51" dur="500"/>
                                        <p:tgtEl>
                                          <p:spTgt spid="9">
                                            <p:txEl>
                                              <p:pRg st="5" end="5"/>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left)">
                                      <p:cBhvr>
                                        <p:cTn id="56" dur="500"/>
                                        <p:tgtEl>
                                          <p:spTgt spid="10"/>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left)">
                                      <p:cBhvr>
                                        <p:cTn id="61" dur="500"/>
                                        <p:tgtEl>
                                          <p:spTgt spid="11"/>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wipe(left)">
                                      <p:cBhvr>
                                        <p:cTn id="66" dur="500"/>
                                        <p:tgtEl>
                                          <p:spTgt spid="12"/>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left)">
                                      <p:cBhvr>
                                        <p:cTn id="71" dur="500"/>
                                        <p:tgtEl>
                                          <p:spTgt spid="15"/>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wipe(left)">
                                      <p:cBhvr>
                                        <p:cTn id="76" dur="500"/>
                                        <p:tgtEl>
                                          <p:spTgt spid="16"/>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wipe(left)">
                                      <p:cBhvr>
                                        <p:cTn id="81" dur="500"/>
                                        <p:tgtEl>
                                          <p:spTgt spid="17"/>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wipe(left)">
                                      <p:cBhvr>
                                        <p:cTn id="86" dur="500"/>
                                        <p:tgtEl>
                                          <p:spTgt spid="18"/>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13"/>
                                        </p:tgtEl>
                                        <p:attrNameLst>
                                          <p:attrName>style.visibility</p:attrName>
                                        </p:attrNameLst>
                                      </p:cBhvr>
                                      <p:to>
                                        <p:strVal val="visible"/>
                                      </p:to>
                                    </p:set>
                                    <p:animEffect transition="in" filter="wipe(left)">
                                      <p:cBhvr>
                                        <p:cTn id="9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5" grpId="0" animBg="1"/>
      <p:bldP spid="16" grpId="0" animBg="1"/>
      <p:bldP spid="17" grpId="0" animBg="1"/>
      <p:bldP spid="18" grpId="0" animBg="1"/>
      <p:bldP spid="9" grpId="0" uiExpand="1" build="p" animBg="1"/>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C7185-BE1D-0688-02C1-A209F3883863}"/>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3D96D823-28D7-DF69-29DB-7841036F4F4C}"/>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Thème de la veille</a:t>
            </a:r>
            <a:endParaRPr lang="fr-FR" altLang="fr-FR" sz="3500" b="1" dirty="0">
              <a:solidFill>
                <a:srgbClr val="996633"/>
              </a:solidFill>
            </a:endParaRPr>
          </a:p>
        </p:txBody>
      </p:sp>
      <p:sp>
        <p:nvSpPr>
          <p:cNvPr id="9" name="Text Box 8">
            <a:extLst>
              <a:ext uri="{FF2B5EF4-FFF2-40B4-BE49-F238E27FC236}">
                <a16:creationId xmlns:a16="http://schemas.microsoft.com/office/drawing/2014/main" id="{78E8EC63-6FEE-43E9-CEF6-B80822925D74}"/>
              </a:ext>
            </a:extLst>
          </p:cNvPr>
          <p:cNvSpPr txBox="1">
            <a:spLocks noChangeArrowheads="1"/>
          </p:cNvSpPr>
          <p:nvPr/>
        </p:nvSpPr>
        <p:spPr bwMode="auto">
          <a:xfrm>
            <a:off x="1115616" y="1268760"/>
            <a:ext cx="7884368" cy="386259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fr-FR" altLang="fr-FR" sz="2500" b="1" dirty="0">
                <a:solidFill>
                  <a:srgbClr val="002060"/>
                </a:solidFill>
                <a:latin typeface="Calibri" panose="020F0502020204030204" pitchFamily="34" charset="0"/>
                <a:cs typeface="Calibri" panose="020F0502020204030204" pitchFamily="34" charset="0"/>
              </a:rPr>
              <a:t>Veillez et priez</a:t>
            </a:r>
          </a:p>
          <a:p>
            <a:pPr marL="742950" lvl="1" indent="0">
              <a:spcBef>
                <a:spcPct val="0"/>
              </a:spcBef>
              <a:buNone/>
            </a:pPr>
            <a:r>
              <a:rPr lang="fr-FR" altLang="fr-FR" sz="2000" b="1" dirty="0">
                <a:solidFill>
                  <a:srgbClr val="0000FF"/>
                </a:solidFill>
                <a:latin typeface="Calibri" panose="020F0502020204030204" pitchFamily="34" charset="0"/>
                <a:cs typeface="Calibri" panose="020F0502020204030204" pitchFamily="34" charset="0"/>
              </a:rPr>
              <a:t>L’injonction à être vigilant est un thème des Evangiles, notamment en Matthieu 25 : « veillez et priez car vous ne savez ni le jour ni l’heure » (Mt 25,13)</a:t>
            </a:r>
          </a:p>
          <a:p>
            <a:pPr marL="742950" lvl="1" indent="0">
              <a:spcBef>
                <a:spcPct val="0"/>
              </a:spcBef>
              <a:buNone/>
            </a:pPr>
            <a:r>
              <a:rPr lang="fr-FR" altLang="fr-FR" sz="2000" b="1" dirty="0">
                <a:solidFill>
                  <a:srgbClr val="996633"/>
                </a:solidFill>
                <a:latin typeface="Calibri" panose="020F0502020204030204" pitchFamily="34" charset="0"/>
                <a:cs typeface="Calibri" panose="020F0502020204030204" pitchFamily="34" charset="0"/>
              </a:rPr>
              <a:t>On retrouve cette injonction aux disciples qui s’endorment à Gethsémani.</a:t>
            </a:r>
          </a:p>
          <a:p>
            <a:pPr marL="742950" lvl="1" indent="0">
              <a:spcBef>
                <a:spcPct val="0"/>
              </a:spcBef>
              <a:buNone/>
            </a:pPr>
            <a:r>
              <a:rPr lang="fr-FR" altLang="fr-FR" sz="2000" b="1" dirty="0">
                <a:solidFill>
                  <a:srgbClr val="C00000"/>
                </a:solidFill>
                <a:latin typeface="Calibri" panose="020F0502020204030204" pitchFamily="34" charset="0"/>
                <a:cs typeface="Calibri" panose="020F0502020204030204" pitchFamily="34" charset="0"/>
              </a:rPr>
              <a:t>Le voleur qui vient sans prévenir, à l’heure où l’on s’y attend le moins, est un thème toujours actuel. On l’utilise parfois pour parler de la mort… d’ailleurs la mort est présente dans cette lettre…</a:t>
            </a:r>
          </a:p>
          <a:p>
            <a:pPr marL="742950" lvl="1" indent="0">
              <a:spcBef>
                <a:spcPct val="0"/>
              </a:spcBef>
              <a:buNone/>
            </a:pPr>
            <a:endParaRPr lang="fr-FR" altLang="fr-FR" sz="2000" b="1" dirty="0">
              <a:solidFill>
                <a:srgbClr val="9900CC"/>
              </a:solidFill>
              <a:latin typeface="Calibri" panose="020F0502020204030204" pitchFamily="34" charset="0"/>
              <a:cs typeface="Calibri" panose="020F0502020204030204" pitchFamily="34" charset="0"/>
            </a:endParaRPr>
          </a:p>
          <a:p>
            <a:pPr marL="742950" lvl="1" indent="0">
              <a:spcBef>
                <a:spcPct val="0"/>
              </a:spcBef>
              <a:buNone/>
            </a:pPr>
            <a:endParaRPr lang="fr-FR" altLang="fr-FR" sz="2000" b="1" dirty="0">
              <a:solidFill>
                <a:srgbClr val="9900CC"/>
              </a:solidFill>
              <a:latin typeface="Calibri" panose="020F0502020204030204" pitchFamily="34" charset="0"/>
              <a:cs typeface="Calibri" panose="020F0502020204030204" pitchFamily="34" charset="0"/>
            </a:endParaRPr>
          </a:p>
        </p:txBody>
      </p:sp>
      <p:pic>
        <p:nvPicPr>
          <p:cNvPr id="3" name="Image 2">
            <a:extLst>
              <a:ext uri="{FF2B5EF4-FFF2-40B4-BE49-F238E27FC236}">
                <a16:creationId xmlns:a16="http://schemas.microsoft.com/office/drawing/2014/main" id="{EAB246B9-B286-8101-E923-40191863F61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spTree>
    <p:extLst>
      <p:ext uri="{BB962C8B-B14F-4D97-AF65-F5344CB8AC3E}">
        <p14:creationId xmlns:p14="http://schemas.microsoft.com/office/powerpoint/2010/main" val="40508999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wipe(left)">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6D270-6FF7-C953-3674-8B9AB40F3915}"/>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9A9DBA42-44F3-C529-2A17-97EDDCDB060A}"/>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Vivant mais mort</a:t>
            </a:r>
            <a:endParaRPr lang="fr-FR" altLang="fr-FR" sz="3500" b="1" dirty="0">
              <a:solidFill>
                <a:srgbClr val="996633"/>
              </a:solidFill>
            </a:endParaRPr>
          </a:p>
        </p:txBody>
      </p:sp>
      <p:sp>
        <p:nvSpPr>
          <p:cNvPr id="9" name="Text Box 8">
            <a:extLst>
              <a:ext uri="{FF2B5EF4-FFF2-40B4-BE49-F238E27FC236}">
                <a16:creationId xmlns:a16="http://schemas.microsoft.com/office/drawing/2014/main" id="{F5C5C4F8-0027-C00B-820C-3852BCD1E6C8}"/>
              </a:ext>
            </a:extLst>
          </p:cNvPr>
          <p:cNvSpPr txBox="1">
            <a:spLocks noChangeArrowheads="1"/>
          </p:cNvSpPr>
          <p:nvPr/>
        </p:nvSpPr>
        <p:spPr bwMode="auto">
          <a:xfrm>
            <a:off x="755576" y="1268760"/>
            <a:ext cx="8244408" cy="617092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fr-FR" altLang="fr-FR" sz="2500" b="1" dirty="0">
                <a:solidFill>
                  <a:srgbClr val="002060"/>
                </a:solidFill>
                <a:latin typeface="Calibri" panose="020F0502020204030204" pitchFamily="34" charset="0"/>
                <a:cs typeface="Calibri" panose="020F0502020204030204" pitchFamily="34" charset="0"/>
              </a:rPr>
              <a:t>Une vie apparemment tranquille</a:t>
            </a:r>
          </a:p>
          <a:p>
            <a:pPr marL="742950" lvl="1" indent="0">
              <a:spcBef>
                <a:spcPct val="0"/>
              </a:spcBef>
              <a:buNone/>
            </a:pPr>
            <a:r>
              <a:rPr lang="fr-FR" altLang="fr-FR" sz="2000" b="1" dirty="0">
                <a:solidFill>
                  <a:srgbClr val="0000FF"/>
                </a:solidFill>
                <a:latin typeface="Calibri" panose="020F0502020204030204" pitchFamily="34" charset="0"/>
                <a:cs typeface="Calibri" panose="020F0502020204030204" pitchFamily="34" charset="0"/>
              </a:rPr>
              <a:t>L’Eglise de Sardes n’est pas persécutée, on ne lui reproche aucune déviance, aucune idolâtrie, contrairement aux précédentes Eglises. </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Elle vit bien et richement… mais une expression de l’époque, « vivre à la Sardes », indique déjà des personnes qui vivent dans le luxe, la débauche, qui ont oublié le feu sacré.</a:t>
            </a:r>
          </a:p>
          <a:p>
            <a:pPr eaLnBrk="1" hangingPunct="1">
              <a:spcBef>
                <a:spcPct val="0"/>
              </a:spcBef>
            </a:pPr>
            <a:r>
              <a:rPr lang="fr-FR" altLang="fr-FR" sz="2500" b="1" dirty="0">
                <a:solidFill>
                  <a:srgbClr val="008000"/>
                </a:solidFill>
                <a:latin typeface="Calibri" panose="020F0502020204030204" pitchFamily="34" charset="0"/>
                <a:cs typeface="Calibri" panose="020F0502020204030204" pitchFamily="34" charset="0"/>
              </a:rPr>
              <a:t>Tu passes pour être vivant</a:t>
            </a:r>
          </a:p>
          <a:p>
            <a:pPr marL="742950" lvl="1" indent="0">
              <a:spcBef>
                <a:spcPct val="0"/>
              </a:spcBef>
              <a:buNone/>
            </a:pPr>
            <a:r>
              <a:rPr lang="fr-FR" altLang="fr-FR" sz="2000" b="1" dirty="0">
                <a:solidFill>
                  <a:srgbClr val="0070C0"/>
                </a:solidFill>
                <a:latin typeface="Calibri" panose="020F0502020204030204" pitchFamily="34" charset="0"/>
                <a:cs typeface="Calibri" panose="020F0502020204030204" pitchFamily="34" charset="0"/>
              </a:rPr>
              <a:t>L’Eglise de Sardes est même louée pour ses bonnes </a:t>
            </a:r>
            <a:r>
              <a:rPr lang="fr-FR" altLang="fr-FR" sz="2000" b="1" dirty="0" err="1">
                <a:solidFill>
                  <a:srgbClr val="0070C0"/>
                </a:solidFill>
                <a:latin typeface="Calibri" panose="020F0502020204030204" pitchFamily="34" charset="0"/>
                <a:cs typeface="Calibri" panose="020F0502020204030204" pitchFamily="34" charset="0"/>
              </a:rPr>
              <a:t>oeuvres</a:t>
            </a:r>
            <a:endParaRPr lang="fr-FR" altLang="fr-FR" sz="2000" b="1" dirty="0">
              <a:solidFill>
                <a:srgbClr val="0070C0"/>
              </a:solidFill>
              <a:latin typeface="Calibri" panose="020F0502020204030204" pitchFamily="34" charset="0"/>
              <a:cs typeface="Calibri" panose="020F0502020204030204" pitchFamily="34" charset="0"/>
            </a:endParaRPr>
          </a:p>
          <a:p>
            <a:pPr marL="742950" lvl="1" indent="0">
              <a:spcBef>
                <a:spcPct val="0"/>
              </a:spcBef>
              <a:buNone/>
            </a:pPr>
            <a:r>
              <a:rPr lang="fr-FR" altLang="fr-FR" sz="2000" b="1" dirty="0" err="1">
                <a:solidFill>
                  <a:srgbClr val="002060"/>
                </a:solidFill>
                <a:latin typeface="Calibri" panose="020F0502020204030204" pitchFamily="34" charset="0"/>
                <a:cs typeface="Calibri" panose="020F0502020204030204" pitchFamily="34" charset="0"/>
              </a:rPr>
              <a:t>Jc</a:t>
            </a:r>
            <a:r>
              <a:rPr lang="fr-FR" altLang="fr-FR" sz="2000" b="1" dirty="0">
                <a:solidFill>
                  <a:srgbClr val="002060"/>
                </a:solidFill>
                <a:latin typeface="Calibri" panose="020F0502020204030204" pitchFamily="34" charset="0"/>
                <a:cs typeface="Calibri" panose="020F0502020204030204" pitchFamily="34" charset="0"/>
              </a:rPr>
              <a:t> 2 : « la foi sans les œuvres est morte », débat œcuménique</a:t>
            </a:r>
          </a:p>
          <a:p>
            <a:pPr marL="742950" lvl="1" indent="0">
              <a:spcBef>
                <a:spcPct val="0"/>
              </a:spcBef>
              <a:buNone/>
            </a:pPr>
            <a:r>
              <a:rPr lang="fr-FR" altLang="fr-FR" sz="2000" b="1" dirty="0">
                <a:solidFill>
                  <a:srgbClr val="9900CC"/>
                </a:solidFill>
                <a:latin typeface="Calibri" panose="020F0502020204030204" pitchFamily="34" charset="0"/>
                <a:cs typeface="Calibri" panose="020F0502020204030204" pitchFamily="34" charset="0"/>
              </a:rPr>
              <a:t>Les bonnes œuvres ne suffisent pas…</a:t>
            </a:r>
          </a:p>
          <a:p>
            <a:pPr>
              <a:spcBef>
                <a:spcPct val="0"/>
              </a:spcBef>
            </a:pPr>
            <a:r>
              <a:rPr lang="fr-FR" altLang="fr-FR" sz="2500" b="1" dirty="0">
                <a:solidFill>
                  <a:srgbClr val="C00000"/>
                </a:solidFill>
                <a:latin typeface="Calibri" panose="020F0502020204030204" pitchFamily="34" charset="0"/>
                <a:cs typeface="Calibri" panose="020F0502020204030204" pitchFamily="34" charset="0"/>
              </a:rPr>
              <a:t>…mais tu es mort</a:t>
            </a:r>
          </a:p>
          <a:p>
            <a:pPr marL="742950" lvl="1" indent="0">
              <a:spcBef>
                <a:spcPct val="0"/>
              </a:spcBef>
              <a:buNone/>
            </a:pPr>
            <a:r>
              <a:rPr lang="fr-FR" altLang="fr-FR" sz="2000" b="1" dirty="0">
                <a:solidFill>
                  <a:srgbClr val="0070C0"/>
                </a:solidFill>
                <a:latin typeface="Calibri" panose="020F0502020204030204" pitchFamily="34" charset="0"/>
                <a:cs typeface="Calibri" panose="020F0502020204030204" pitchFamily="34" charset="0"/>
              </a:rPr>
              <a:t>Voilà certainement le reproche le plus violent fait dans les 7 lettres aux 7 Eglises.</a:t>
            </a:r>
          </a:p>
          <a:p>
            <a:pPr marL="742950" lvl="1" indent="0">
              <a:spcBef>
                <a:spcPct val="0"/>
              </a:spcBef>
              <a:buNone/>
            </a:pPr>
            <a:r>
              <a:rPr lang="fr-FR" altLang="fr-FR" sz="2000" b="1" dirty="0">
                <a:solidFill>
                  <a:srgbClr val="996633"/>
                </a:solidFill>
                <a:latin typeface="Calibri" panose="020F0502020204030204" pitchFamily="34" charset="0"/>
                <a:cs typeface="Calibri" panose="020F0502020204030204" pitchFamily="34" charset="0"/>
              </a:rPr>
              <a:t>On peut être une Eglise vivante aux yeux de tous… et être morte.</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Le reste de la lettre montre qu’il y a un « reste » pas encore tout à fait mort, qui a encore une chance</a:t>
            </a:r>
          </a:p>
          <a:p>
            <a:pPr marL="742950" lvl="1" indent="0">
              <a:spcBef>
                <a:spcPct val="0"/>
              </a:spcBef>
              <a:buNone/>
            </a:pPr>
            <a:r>
              <a:rPr lang="fr-FR" altLang="fr-FR" sz="2000" b="1" dirty="0">
                <a:solidFill>
                  <a:srgbClr val="9900CC"/>
                </a:solidFill>
                <a:latin typeface="Calibri" panose="020F0502020204030204" pitchFamily="34" charset="0"/>
                <a:cs typeface="Calibri" panose="020F0502020204030204" pitchFamily="34" charset="0"/>
              </a:rPr>
              <a:t>L’enjeu, comme pour la première lettre, est de revenir aux racines.</a:t>
            </a:r>
          </a:p>
          <a:p>
            <a:pPr marL="742950" lvl="1" indent="0">
              <a:spcBef>
                <a:spcPct val="0"/>
              </a:spcBef>
              <a:buNone/>
            </a:pPr>
            <a:endParaRPr lang="fr-FR" altLang="fr-FR" sz="2000" b="1" dirty="0">
              <a:solidFill>
                <a:srgbClr val="9900CC"/>
              </a:solidFill>
              <a:latin typeface="Calibri" panose="020F0502020204030204" pitchFamily="34" charset="0"/>
              <a:cs typeface="Calibri" panose="020F0502020204030204" pitchFamily="34" charset="0"/>
            </a:endParaRPr>
          </a:p>
          <a:p>
            <a:pPr marL="742950" lvl="1" indent="0">
              <a:spcBef>
                <a:spcPct val="0"/>
              </a:spcBef>
              <a:buNone/>
            </a:pPr>
            <a:endParaRPr lang="fr-FR" altLang="fr-FR" sz="2000" b="1" dirty="0">
              <a:solidFill>
                <a:srgbClr val="9900CC"/>
              </a:solidFill>
              <a:latin typeface="Calibri" panose="020F0502020204030204" pitchFamily="34" charset="0"/>
              <a:cs typeface="Calibri" panose="020F0502020204030204" pitchFamily="34" charset="0"/>
            </a:endParaRPr>
          </a:p>
        </p:txBody>
      </p:sp>
      <p:pic>
        <p:nvPicPr>
          <p:cNvPr id="3" name="Image 2">
            <a:extLst>
              <a:ext uri="{FF2B5EF4-FFF2-40B4-BE49-F238E27FC236}">
                <a16:creationId xmlns:a16="http://schemas.microsoft.com/office/drawing/2014/main" id="{B36AD000-250C-2892-2335-80BF2C7086B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spTree>
    <p:extLst>
      <p:ext uri="{BB962C8B-B14F-4D97-AF65-F5344CB8AC3E}">
        <p14:creationId xmlns:p14="http://schemas.microsoft.com/office/powerpoint/2010/main" val="23572254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wipe(left)">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wipe(left)">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wipe(left)">
                                      <p:cBhvr>
                                        <p:cTn id="32" dur="500"/>
                                        <p:tgtEl>
                                          <p:spTgt spid="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wipe(left)">
                                      <p:cBhvr>
                                        <p:cTn id="37" dur="500"/>
                                        <p:tgtEl>
                                          <p:spTgt spid="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
                                            <p:txEl>
                                              <p:pRg st="7" end="7"/>
                                            </p:txEl>
                                          </p:spTgt>
                                        </p:tgtEl>
                                        <p:attrNameLst>
                                          <p:attrName>style.visibility</p:attrName>
                                        </p:attrNameLst>
                                      </p:cBhvr>
                                      <p:to>
                                        <p:strVal val="visible"/>
                                      </p:to>
                                    </p:set>
                                    <p:animEffect transition="in" filter="wipe(left)">
                                      <p:cBhvr>
                                        <p:cTn id="42" dur="500"/>
                                        <p:tgtEl>
                                          <p:spTgt spid="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9">
                                            <p:txEl>
                                              <p:pRg st="8" end="8"/>
                                            </p:txEl>
                                          </p:spTgt>
                                        </p:tgtEl>
                                        <p:attrNameLst>
                                          <p:attrName>style.visibility</p:attrName>
                                        </p:attrNameLst>
                                      </p:cBhvr>
                                      <p:to>
                                        <p:strVal val="visible"/>
                                      </p:to>
                                    </p:set>
                                    <p:animEffect transition="in" filter="wipe(left)">
                                      <p:cBhvr>
                                        <p:cTn id="47" dur="500"/>
                                        <p:tgtEl>
                                          <p:spTgt spid="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9">
                                            <p:txEl>
                                              <p:pRg st="9" end="9"/>
                                            </p:txEl>
                                          </p:spTgt>
                                        </p:tgtEl>
                                        <p:attrNameLst>
                                          <p:attrName>style.visibility</p:attrName>
                                        </p:attrNameLst>
                                      </p:cBhvr>
                                      <p:to>
                                        <p:strVal val="visible"/>
                                      </p:to>
                                    </p:set>
                                    <p:animEffect transition="in" filter="wipe(left)">
                                      <p:cBhvr>
                                        <p:cTn id="52" dur="500"/>
                                        <p:tgtEl>
                                          <p:spTgt spid="9">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9">
                                            <p:txEl>
                                              <p:pRg st="10" end="10"/>
                                            </p:txEl>
                                          </p:spTgt>
                                        </p:tgtEl>
                                        <p:attrNameLst>
                                          <p:attrName>style.visibility</p:attrName>
                                        </p:attrNameLst>
                                      </p:cBhvr>
                                      <p:to>
                                        <p:strVal val="visible"/>
                                      </p:to>
                                    </p:set>
                                    <p:animEffect transition="in" filter="wipe(left)">
                                      <p:cBhvr>
                                        <p:cTn id="57" dur="500"/>
                                        <p:tgtEl>
                                          <p:spTgt spid="9">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9">
                                            <p:txEl>
                                              <p:pRg st="11" end="11"/>
                                            </p:txEl>
                                          </p:spTgt>
                                        </p:tgtEl>
                                        <p:attrNameLst>
                                          <p:attrName>style.visibility</p:attrName>
                                        </p:attrNameLst>
                                      </p:cBhvr>
                                      <p:to>
                                        <p:strVal val="visible"/>
                                      </p:to>
                                    </p:set>
                                    <p:animEffect transition="in" filter="wipe(left)">
                                      <p:cBhvr>
                                        <p:cTn id="62" dur="500"/>
                                        <p:tgtEl>
                                          <p:spTgt spid="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CF4EF8-E1D4-FEB3-9CD8-00D4B4924F1A}"/>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E60E1C04-6A25-4A0F-D9F0-19C64B31D394}"/>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Sardes et nous</a:t>
            </a:r>
            <a:endParaRPr lang="fr-FR" altLang="fr-FR" sz="3500" b="1" dirty="0">
              <a:solidFill>
                <a:srgbClr val="996633"/>
              </a:solidFill>
            </a:endParaRPr>
          </a:p>
        </p:txBody>
      </p:sp>
      <p:sp>
        <p:nvSpPr>
          <p:cNvPr id="9" name="Text Box 8">
            <a:extLst>
              <a:ext uri="{FF2B5EF4-FFF2-40B4-BE49-F238E27FC236}">
                <a16:creationId xmlns:a16="http://schemas.microsoft.com/office/drawing/2014/main" id="{9FC0A65B-09DA-2E09-9692-05E70DF7BFE0}"/>
              </a:ext>
            </a:extLst>
          </p:cNvPr>
          <p:cNvSpPr txBox="1">
            <a:spLocks noChangeArrowheads="1"/>
          </p:cNvSpPr>
          <p:nvPr/>
        </p:nvSpPr>
        <p:spPr bwMode="auto">
          <a:xfrm>
            <a:off x="755576" y="1268760"/>
            <a:ext cx="8244408" cy="486287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fr-FR" altLang="fr-FR" sz="2500" b="1" dirty="0">
                <a:solidFill>
                  <a:srgbClr val="002060"/>
                </a:solidFill>
                <a:latin typeface="Calibri" panose="020F0502020204030204" pitchFamily="34" charset="0"/>
                <a:cs typeface="Calibri" panose="020F0502020204030204" pitchFamily="34" charset="0"/>
              </a:rPr>
              <a:t>La plus catholique romaine des sept Eglises</a:t>
            </a:r>
          </a:p>
          <a:p>
            <a:pPr marL="742950" lvl="1" indent="0">
              <a:spcBef>
                <a:spcPct val="0"/>
              </a:spcBef>
              <a:buNone/>
            </a:pPr>
            <a:r>
              <a:rPr lang="fr-FR" altLang="fr-FR" sz="2000" b="1" dirty="0">
                <a:solidFill>
                  <a:srgbClr val="0000FF"/>
                </a:solidFill>
                <a:latin typeface="Calibri" panose="020F0502020204030204" pitchFamily="34" charset="0"/>
                <a:cs typeface="Calibri" panose="020F0502020204030204" pitchFamily="34" charset="0"/>
              </a:rPr>
              <a:t>L’Eglise de Sardes ne peut pas ne pas nous faire penser à notre Eglise</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Il y a eu des jours glorieux, c’est une grande Eglise, riche, installée.</a:t>
            </a:r>
          </a:p>
          <a:p>
            <a:pPr marL="742950" lvl="1" indent="0">
              <a:spcBef>
                <a:spcPct val="0"/>
              </a:spcBef>
              <a:buNone/>
            </a:pPr>
            <a:r>
              <a:rPr lang="fr-FR" altLang="fr-FR" sz="2000" b="1" dirty="0">
                <a:solidFill>
                  <a:srgbClr val="FF0000"/>
                </a:solidFill>
                <a:latin typeface="Calibri" panose="020F0502020204030204" pitchFamily="34" charset="0"/>
                <a:cs typeface="Calibri" panose="020F0502020204030204" pitchFamily="34" charset="0"/>
              </a:rPr>
              <a:t>Mais il y a débauche et abus de richesses.</a:t>
            </a:r>
          </a:p>
          <a:p>
            <a:pPr marL="742950" lvl="1" indent="0">
              <a:spcBef>
                <a:spcPct val="0"/>
              </a:spcBef>
              <a:buNone/>
            </a:pPr>
            <a:r>
              <a:rPr lang="fr-FR" altLang="fr-FR" sz="2000" b="1" dirty="0">
                <a:solidFill>
                  <a:schemeClr val="accent5">
                    <a:lumMod val="75000"/>
                  </a:schemeClr>
                </a:solidFill>
                <a:latin typeface="Calibri" panose="020F0502020204030204" pitchFamily="34" charset="0"/>
                <a:cs typeface="Calibri" panose="020F0502020204030204" pitchFamily="34" charset="0"/>
              </a:rPr>
              <a:t>C’est l’Eglise des sépulcres blanchis, expression que Jésus utilise contre les Pharisiens… belle apparence, beaux bâtiments, belle liturgie… mais pourrie de l’intérieur. </a:t>
            </a:r>
          </a:p>
          <a:p>
            <a:pPr marL="742950" lvl="1" indent="0">
              <a:spcBef>
                <a:spcPct val="0"/>
              </a:spcBef>
              <a:buNone/>
            </a:pPr>
            <a:r>
              <a:rPr lang="fr-FR" altLang="fr-FR" sz="2000" b="1" dirty="0">
                <a:solidFill>
                  <a:srgbClr val="C00000"/>
                </a:solidFill>
                <a:latin typeface="Calibri" panose="020F0502020204030204" pitchFamily="34" charset="0"/>
                <a:cs typeface="Calibri" panose="020F0502020204030204" pitchFamily="34" charset="0"/>
              </a:rPr>
              <a:t>Le Pharisianisme tente constamment notre Eglise.</a:t>
            </a:r>
          </a:p>
          <a:p>
            <a:pPr eaLnBrk="1" hangingPunct="1">
              <a:spcBef>
                <a:spcPct val="0"/>
              </a:spcBef>
            </a:pPr>
            <a:r>
              <a:rPr lang="fr-FR" altLang="fr-FR" sz="2500" b="1" dirty="0">
                <a:solidFill>
                  <a:srgbClr val="008000"/>
                </a:solidFill>
                <a:latin typeface="Calibri" panose="020F0502020204030204" pitchFamily="34" charset="0"/>
                <a:cs typeface="Calibri" panose="020F0502020204030204" pitchFamily="34" charset="0"/>
              </a:rPr>
              <a:t>Tout n’est pas perdu</a:t>
            </a:r>
          </a:p>
          <a:p>
            <a:pPr marL="742950" lvl="1" indent="0">
              <a:spcBef>
                <a:spcPct val="0"/>
              </a:spcBef>
              <a:buNone/>
            </a:pPr>
            <a:r>
              <a:rPr lang="fr-FR" altLang="fr-FR" sz="2000" b="1" dirty="0">
                <a:solidFill>
                  <a:srgbClr val="0070C0"/>
                </a:solidFill>
                <a:latin typeface="Calibri" panose="020F0502020204030204" pitchFamily="34" charset="0"/>
                <a:cs typeface="Calibri" panose="020F0502020204030204" pitchFamily="34" charset="0"/>
              </a:rPr>
              <a:t>A chaque fois que l’Eglise s’éloigne des apparences pour retrouver le fond des cœurs, elle revient au Christ</a:t>
            </a:r>
          </a:p>
          <a:p>
            <a:pPr marL="742950" lvl="1" indent="0">
              <a:spcBef>
                <a:spcPct val="0"/>
              </a:spcBef>
              <a:buNone/>
            </a:pPr>
            <a:r>
              <a:rPr lang="fr-FR" altLang="fr-FR" sz="2000" b="1" dirty="0">
                <a:solidFill>
                  <a:srgbClr val="002060"/>
                </a:solidFill>
                <a:latin typeface="Calibri" panose="020F0502020204030204" pitchFamily="34" charset="0"/>
                <a:cs typeface="Calibri" panose="020F0502020204030204" pitchFamily="34" charset="0"/>
              </a:rPr>
              <a:t>A chaque fois que nous délaissons ce qui nous semble briller pour chercher ce qui est caché à nos yeux, nous suivons le Christ.</a:t>
            </a:r>
          </a:p>
          <a:p>
            <a:pPr marL="742950" lvl="1" indent="0">
              <a:spcBef>
                <a:spcPct val="0"/>
              </a:spcBef>
              <a:buNone/>
            </a:pPr>
            <a:r>
              <a:rPr lang="fr-FR" altLang="fr-FR" sz="2000" b="1" dirty="0">
                <a:solidFill>
                  <a:srgbClr val="9900CC"/>
                </a:solidFill>
                <a:latin typeface="Calibri" panose="020F0502020204030204" pitchFamily="34" charset="0"/>
                <a:cs typeface="Calibri" panose="020F0502020204030204" pitchFamily="34" charset="0"/>
              </a:rPr>
              <a:t>…Indiana Jones et la dernière croisade</a:t>
            </a:r>
          </a:p>
          <a:p>
            <a:pPr marL="742950" lvl="1" indent="0">
              <a:spcBef>
                <a:spcPct val="0"/>
              </a:spcBef>
              <a:buNone/>
            </a:pPr>
            <a:endParaRPr lang="fr-FR" altLang="fr-FR" sz="2000" b="1" dirty="0">
              <a:solidFill>
                <a:srgbClr val="9900CC"/>
              </a:solidFill>
              <a:latin typeface="Calibri" panose="020F0502020204030204" pitchFamily="34" charset="0"/>
              <a:cs typeface="Calibri" panose="020F0502020204030204" pitchFamily="34" charset="0"/>
            </a:endParaRPr>
          </a:p>
        </p:txBody>
      </p:sp>
      <p:pic>
        <p:nvPicPr>
          <p:cNvPr id="3" name="Image 2">
            <a:extLst>
              <a:ext uri="{FF2B5EF4-FFF2-40B4-BE49-F238E27FC236}">
                <a16:creationId xmlns:a16="http://schemas.microsoft.com/office/drawing/2014/main" id="{F78A675A-4037-2952-2A8C-1854B7F84E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spTree>
    <p:extLst>
      <p:ext uri="{BB962C8B-B14F-4D97-AF65-F5344CB8AC3E}">
        <p14:creationId xmlns:p14="http://schemas.microsoft.com/office/powerpoint/2010/main" val="4170811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wipe(left)">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wipe(left)">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wipe(left)">
                                      <p:cBhvr>
                                        <p:cTn id="32" dur="500"/>
                                        <p:tgtEl>
                                          <p:spTgt spid="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wipe(left)">
                                      <p:cBhvr>
                                        <p:cTn id="37" dur="500"/>
                                        <p:tgtEl>
                                          <p:spTgt spid="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
                                            <p:txEl>
                                              <p:pRg st="7" end="7"/>
                                            </p:txEl>
                                          </p:spTgt>
                                        </p:tgtEl>
                                        <p:attrNameLst>
                                          <p:attrName>style.visibility</p:attrName>
                                        </p:attrNameLst>
                                      </p:cBhvr>
                                      <p:to>
                                        <p:strVal val="visible"/>
                                      </p:to>
                                    </p:set>
                                    <p:animEffect transition="in" filter="wipe(left)">
                                      <p:cBhvr>
                                        <p:cTn id="42" dur="500"/>
                                        <p:tgtEl>
                                          <p:spTgt spid="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9">
                                            <p:txEl>
                                              <p:pRg st="8" end="8"/>
                                            </p:txEl>
                                          </p:spTgt>
                                        </p:tgtEl>
                                        <p:attrNameLst>
                                          <p:attrName>style.visibility</p:attrName>
                                        </p:attrNameLst>
                                      </p:cBhvr>
                                      <p:to>
                                        <p:strVal val="visible"/>
                                      </p:to>
                                    </p:set>
                                    <p:animEffect transition="in" filter="wipe(left)">
                                      <p:cBhvr>
                                        <p:cTn id="47" dur="500"/>
                                        <p:tgtEl>
                                          <p:spTgt spid="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9">
                                            <p:txEl>
                                              <p:pRg st="9" end="9"/>
                                            </p:txEl>
                                          </p:spTgt>
                                        </p:tgtEl>
                                        <p:attrNameLst>
                                          <p:attrName>style.visibility</p:attrName>
                                        </p:attrNameLst>
                                      </p:cBhvr>
                                      <p:to>
                                        <p:strVal val="visible"/>
                                      </p:to>
                                    </p:set>
                                    <p:animEffect transition="in" filter="wipe(left)">
                                      <p:cBhvr>
                                        <p:cTn id="52" dur="500"/>
                                        <p:tgtEl>
                                          <p:spTgt spid="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169BB-E6A5-35FA-8BBA-FED028CDA5D7}"/>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E7064248-3B4C-32E6-CA94-61F9BCA40FBA}"/>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Le Graal</a:t>
            </a:r>
            <a:endParaRPr lang="fr-FR" altLang="fr-FR" sz="3500" b="1" dirty="0">
              <a:solidFill>
                <a:srgbClr val="996633"/>
              </a:solidFill>
            </a:endParaRPr>
          </a:p>
        </p:txBody>
      </p:sp>
      <p:pic>
        <p:nvPicPr>
          <p:cNvPr id="3" name="Image 2">
            <a:extLst>
              <a:ext uri="{FF2B5EF4-FFF2-40B4-BE49-F238E27FC236}">
                <a16:creationId xmlns:a16="http://schemas.microsoft.com/office/drawing/2014/main" id="{2F29855B-3EBC-06AB-2926-952051C11D8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pic>
        <p:nvPicPr>
          <p:cNvPr id="4" name="Image 3">
            <a:extLst>
              <a:ext uri="{FF2B5EF4-FFF2-40B4-BE49-F238E27FC236}">
                <a16:creationId xmlns:a16="http://schemas.microsoft.com/office/drawing/2014/main" id="{AEA523C4-5251-90BC-BA06-5EE1BD30E8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057" y="1340768"/>
            <a:ext cx="8316416" cy="3196622"/>
          </a:xfrm>
          <a:prstGeom prst="rect">
            <a:avLst/>
          </a:prstGeom>
        </p:spPr>
      </p:pic>
      <p:pic>
        <p:nvPicPr>
          <p:cNvPr id="6" name="Image 5">
            <a:extLst>
              <a:ext uri="{FF2B5EF4-FFF2-40B4-BE49-F238E27FC236}">
                <a16:creationId xmlns:a16="http://schemas.microsoft.com/office/drawing/2014/main" id="{895DBEF2-AF55-6BA7-2F30-A6431669D0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86288" y="4005063"/>
            <a:ext cx="2023179" cy="2636912"/>
          </a:xfrm>
          <a:prstGeom prst="rect">
            <a:avLst/>
          </a:prstGeom>
        </p:spPr>
      </p:pic>
      <p:pic>
        <p:nvPicPr>
          <p:cNvPr id="8" name="Image 7">
            <a:extLst>
              <a:ext uri="{FF2B5EF4-FFF2-40B4-BE49-F238E27FC236}">
                <a16:creationId xmlns:a16="http://schemas.microsoft.com/office/drawing/2014/main" id="{9E7BC435-ECE1-3AB5-D658-E32F208F0B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21400" y="4681406"/>
            <a:ext cx="2521843" cy="1598592"/>
          </a:xfrm>
          <a:prstGeom prst="rect">
            <a:avLst/>
          </a:prstGeom>
        </p:spPr>
      </p:pic>
      <p:sp>
        <p:nvSpPr>
          <p:cNvPr id="12" name="ZoneTexte 11">
            <a:extLst>
              <a:ext uri="{FF2B5EF4-FFF2-40B4-BE49-F238E27FC236}">
                <a16:creationId xmlns:a16="http://schemas.microsoft.com/office/drawing/2014/main" id="{BD7C9D4E-F81D-AFC6-0243-EBCD30CE09B0}"/>
              </a:ext>
            </a:extLst>
          </p:cNvPr>
          <p:cNvSpPr txBox="1"/>
          <p:nvPr/>
        </p:nvSpPr>
        <p:spPr>
          <a:xfrm>
            <a:off x="251520" y="4917067"/>
            <a:ext cx="2023178" cy="1200329"/>
          </a:xfrm>
          <a:prstGeom prst="rect">
            <a:avLst/>
          </a:prstGeom>
          <a:solidFill>
            <a:schemeClr val="bg1"/>
          </a:solidFill>
        </p:spPr>
        <p:txBody>
          <a:bodyPr wrap="square" rtlCol="0">
            <a:spAutoFit/>
          </a:bodyPr>
          <a:lstStyle/>
          <a:p>
            <a:r>
              <a:rPr lang="fr-FR" b="1" i="1" dirty="0">
                <a:solidFill>
                  <a:srgbClr val="C00000"/>
                </a:solidFill>
              </a:rPr>
              <a:t>« C’est certainement   la coupe du   Roi des Rois… »</a:t>
            </a:r>
            <a:endParaRPr lang="fr-CH" b="1" i="1" dirty="0">
              <a:solidFill>
                <a:srgbClr val="C00000"/>
              </a:solidFill>
            </a:endParaRPr>
          </a:p>
        </p:txBody>
      </p:sp>
      <p:sp>
        <p:nvSpPr>
          <p:cNvPr id="13" name="ZoneTexte 12">
            <a:extLst>
              <a:ext uri="{FF2B5EF4-FFF2-40B4-BE49-F238E27FC236}">
                <a16:creationId xmlns:a16="http://schemas.microsoft.com/office/drawing/2014/main" id="{08F72A92-1B9F-3E25-9B39-23D782F47868}"/>
              </a:ext>
            </a:extLst>
          </p:cNvPr>
          <p:cNvSpPr txBox="1"/>
          <p:nvPr/>
        </p:nvSpPr>
        <p:spPr>
          <a:xfrm>
            <a:off x="5004048" y="4880537"/>
            <a:ext cx="2023178" cy="1200329"/>
          </a:xfrm>
          <a:prstGeom prst="rect">
            <a:avLst/>
          </a:prstGeom>
          <a:solidFill>
            <a:schemeClr val="bg1"/>
          </a:solidFill>
        </p:spPr>
        <p:txBody>
          <a:bodyPr wrap="square" rtlCol="0">
            <a:spAutoFit/>
          </a:bodyPr>
          <a:lstStyle/>
          <a:p>
            <a:r>
              <a:rPr lang="fr-FR" b="1" i="1" dirty="0">
                <a:solidFill>
                  <a:srgbClr val="008000"/>
                </a:solidFill>
              </a:rPr>
              <a:t>« C’est forcément la coupe d’un charpentier »</a:t>
            </a:r>
            <a:endParaRPr lang="fr-CH" b="1" i="1" dirty="0">
              <a:solidFill>
                <a:srgbClr val="008000"/>
              </a:solidFill>
            </a:endParaRPr>
          </a:p>
        </p:txBody>
      </p:sp>
      <p:pic>
        <p:nvPicPr>
          <p:cNvPr id="11" name="Image 10">
            <a:extLst>
              <a:ext uri="{FF2B5EF4-FFF2-40B4-BE49-F238E27FC236}">
                <a16:creationId xmlns:a16="http://schemas.microsoft.com/office/drawing/2014/main" id="{7AD08083-D0E8-3AAC-A5C0-E0284F11863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84512" y="4229704"/>
            <a:ext cx="2229233" cy="2187630"/>
          </a:xfrm>
          <a:prstGeom prst="rect">
            <a:avLst/>
          </a:prstGeom>
        </p:spPr>
      </p:pic>
    </p:spTree>
    <p:extLst>
      <p:ext uri="{BB962C8B-B14F-4D97-AF65-F5344CB8AC3E}">
        <p14:creationId xmlns:p14="http://schemas.microsoft.com/office/powerpoint/2010/main" val="20771435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randombar(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heel(1)">
                                      <p:cBhvr>
                                        <p:cTn id="2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id="{FC520003-A429-4454-A467-C05030587DF7}"/>
              </a:ext>
            </a:extLst>
          </p:cNvPr>
          <p:cNvSpPr txBox="1">
            <a:spLocks/>
          </p:cNvSpPr>
          <p:nvPr/>
        </p:nvSpPr>
        <p:spPr>
          <a:xfrm>
            <a:off x="1259632" y="476672"/>
            <a:ext cx="7556376" cy="93610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CH" b="1" dirty="0">
                <a:solidFill>
                  <a:srgbClr val="996633"/>
                </a:solidFill>
              </a:rPr>
              <a:t>Jeu final</a:t>
            </a:r>
          </a:p>
        </p:txBody>
      </p:sp>
      <p:sp>
        <p:nvSpPr>
          <p:cNvPr id="7" name="Titre 1">
            <a:extLst>
              <a:ext uri="{FF2B5EF4-FFF2-40B4-BE49-F238E27FC236}">
                <a16:creationId xmlns:a16="http://schemas.microsoft.com/office/drawing/2014/main" id="{0C8852B4-69B7-4677-81C8-7E1BF1235642}"/>
              </a:ext>
            </a:extLst>
          </p:cNvPr>
          <p:cNvSpPr txBox="1">
            <a:spLocks/>
          </p:cNvSpPr>
          <p:nvPr/>
        </p:nvSpPr>
        <p:spPr>
          <a:xfrm>
            <a:off x="1619672" y="1484784"/>
            <a:ext cx="7416824" cy="1008112"/>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85750" indent="-285750" algn="l">
              <a:spcBef>
                <a:spcPts val="0"/>
              </a:spcBef>
              <a:buFont typeface="Arial" pitchFamily="34" charset="0"/>
              <a:buChar char="•"/>
            </a:pPr>
            <a:r>
              <a:rPr lang="fr-FR" sz="2400" b="1" dirty="0">
                <a:solidFill>
                  <a:srgbClr val="7030A0"/>
                </a:solidFill>
              </a:rPr>
              <a:t>Chaque soirée permettra à l’une ou l’un de vous de gagner un coffret DVD et un livre.</a:t>
            </a:r>
            <a:endParaRPr lang="fr-CH" sz="2400" b="1" dirty="0">
              <a:solidFill>
                <a:srgbClr val="7030A0"/>
              </a:solidFill>
            </a:endParaRPr>
          </a:p>
        </p:txBody>
      </p:sp>
      <p:pic>
        <p:nvPicPr>
          <p:cNvPr id="5" name="Image 4">
            <a:extLst>
              <a:ext uri="{FF2B5EF4-FFF2-40B4-BE49-F238E27FC236}">
                <a16:creationId xmlns:a16="http://schemas.microsoft.com/office/drawing/2014/main" id="{F086700C-B528-4E6A-9FD9-A5A5F7E1AB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sp>
        <p:nvSpPr>
          <p:cNvPr id="6" name="Ellipse 5">
            <a:extLst>
              <a:ext uri="{FF2B5EF4-FFF2-40B4-BE49-F238E27FC236}">
                <a16:creationId xmlns:a16="http://schemas.microsoft.com/office/drawing/2014/main" id="{6FEED3D1-2325-5F7E-30E5-013123CFA068}"/>
              </a:ext>
            </a:extLst>
          </p:cNvPr>
          <p:cNvSpPr/>
          <p:nvPr/>
        </p:nvSpPr>
        <p:spPr>
          <a:xfrm>
            <a:off x="533688" y="2996952"/>
            <a:ext cx="3235477" cy="2927554"/>
          </a:xfrm>
          <a:prstGeom prst="ellipse">
            <a:avLst/>
          </a:prstGeom>
          <a:solidFill>
            <a:srgbClr val="CC99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dirty="0"/>
          </a:p>
        </p:txBody>
      </p:sp>
      <p:pic>
        <p:nvPicPr>
          <p:cNvPr id="2" name="Image 1" descr="Une image contenant texte, plein air&#10;&#10;Description générée automatiquement">
            <a:extLst>
              <a:ext uri="{FF2B5EF4-FFF2-40B4-BE49-F238E27FC236}">
                <a16:creationId xmlns:a16="http://schemas.microsoft.com/office/drawing/2014/main" id="{E18CCA95-D365-A665-399D-4B51F30A772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3688" y="2218557"/>
            <a:ext cx="3025317" cy="429309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 name="Image 3">
            <a:extLst>
              <a:ext uri="{FF2B5EF4-FFF2-40B4-BE49-F238E27FC236}">
                <a16:creationId xmlns:a16="http://schemas.microsoft.com/office/drawing/2014/main" id="{E8D95A34-0D16-8E84-F415-DCF94072F6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57984" y="2722613"/>
            <a:ext cx="2551515" cy="3789040"/>
          </a:xfrm>
          <a:prstGeom prst="rect">
            <a:avLst/>
          </a:prstGeom>
          <a:ln>
            <a:noFill/>
          </a:ln>
          <a:effectLst>
            <a:outerShdw blurRad="292100" dist="139700" dir="2700000" algn="tl" rotWithShape="0">
              <a:srgbClr val="333333">
                <a:alpha val="65000"/>
              </a:srgbClr>
            </a:outerShdw>
          </a:effectLst>
        </p:spPr>
      </p:pic>
      <p:sp>
        <p:nvSpPr>
          <p:cNvPr id="8" name="ZoneTexte 7">
            <a:extLst>
              <a:ext uri="{FF2B5EF4-FFF2-40B4-BE49-F238E27FC236}">
                <a16:creationId xmlns:a16="http://schemas.microsoft.com/office/drawing/2014/main" id="{7E9512BD-0EE0-146B-25F8-BC81EF321715}"/>
              </a:ext>
            </a:extLst>
          </p:cNvPr>
          <p:cNvSpPr txBox="1"/>
          <p:nvPr/>
        </p:nvSpPr>
        <p:spPr>
          <a:xfrm>
            <a:off x="819377" y="3984121"/>
            <a:ext cx="971741" cy="369332"/>
          </a:xfrm>
          <a:prstGeom prst="rect">
            <a:avLst/>
          </a:prstGeom>
          <a:noFill/>
        </p:spPr>
        <p:txBody>
          <a:bodyPr wrap="none" rtlCol="0">
            <a:spAutoFit/>
          </a:bodyPr>
          <a:lstStyle/>
          <a:p>
            <a:r>
              <a:rPr lang="fr-FR" b="1" dirty="0"/>
              <a:t>3 DVDs</a:t>
            </a:r>
            <a:endParaRPr lang="fr-CH" b="1" dirty="0"/>
          </a:p>
        </p:txBody>
      </p:sp>
    </p:spTree>
    <p:extLst>
      <p:ext uri="{BB962C8B-B14F-4D97-AF65-F5344CB8AC3E}">
        <p14:creationId xmlns:p14="http://schemas.microsoft.com/office/powerpoint/2010/main" val="6075373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heel(8)">
                                      <p:cBhvr>
                                        <p:cTn id="17" dur="2000"/>
                                        <p:tgtEl>
                                          <p:spTgt spid="6"/>
                                        </p:tgtEl>
                                      </p:cBhvr>
                                    </p:animEffect>
                                  </p:childTnLst>
                                </p:cTn>
                              </p:par>
                              <p:par>
                                <p:cTn id="18" presetID="21" presetClass="entr" presetSubtype="8"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heel(8)">
                                      <p:cBhvr>
                                        <p:cTn id="20" dur="20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80">
                                          <p:stCondLst>
                                            <p:cond delay="0"/>
                                          </p:stCondLst>
                                        </p:cTn>
                                        <p:tgtEl>
                                          <p:spTgt spid="4"/>
                                        </p:tgtEl>
                                      </p:cBhvr>
                                    </p:animEffect>
                                    <p:anim calcmode="lin" valueType="num">
                                      <p:cBhvr>
                                        <p:cTn id="2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gtEl>
                                      </p:cBhvr>
                                      <p:to x="100000" y="60000"/>
                                    </p:animScale>
                                    <p:animScale>
                                      <p:cBhvr>
                                        <p:cTn id="32" dur="166" decel="50000">
                                          <p:stCondLst>
                                            <p:cond delay="676"/>
                                          </p:stCondLst>
                                        </p:cTn>
                                        <p:tgtEl>
                                          <p:spTgt spid="4"/>
                                        </p:tgtEl>
                                      </p:cBhvr>
                                      <p:to x="100000" y="100000"/>
                                    </p:animScale>
                                    <p:animScale>
                                      <p:cBhvr>
                                        <p:cTn id="33" dur="26">
                                          <p:stCondLst>
                                            <p:cond delay="1312"/>
                                          </p:stCondLst>
                                        </p:cTn>
                                        <p:tgtEl>
                                          <p:spTgt spid="4"/>
                                        </p:tgtEl>
                                      </p:cBhvr>
                                      <p:to x="100000" y="80000"/>
                                    </p:animScale>
                                    <p:animScale>
                                      <p:cBhvr>
                                        <p:cTn id="34" dur="166" decel="50000">
                                          <p:stCondLst>
                                            <p:cond delay="1338"/>
                                          </p:stCondLst>
                                        </p:cTn>
                                        <p:tgtEl>
                                          <p:spTgt spid="4"/>
                                        </p:tgtEl>
                                      </p:cBhvr>
                                      <p:to x="100000" y="100000"/>
                                    </p:animScale>
                                    <p:animScale>
                                      <p:cBhvr>
                                        <p:cTn id="35" dur="26">
                                          <p:stCondLst>
                                            <p:cond delay="1642"/>
                                          </p:stCondLst>
                                        </p:cTn>
                                        <p:tgtEl>
                                          <p:spTgt spid="4"/>
                                        </p:tgtEl>
                                      </p:cBhvr>
                                      <p:to x="100000" y="90000"/>
                                    </p:animScale>
                                    <p:animScale>
                                      <p:cBhvr>
                                        <p:cTn id="36" dur="166" decel="50000">
                                          <p:stCondLst>
                                            <p:cond delay="1668"/>
                                          </p:stCondLst>
                                        </p:cTn>
                                        <p:tgtEl>
                                          <p:spTgt spid="4"/>
                                        </p:tgtEl>
                                      </p:cBhvr>
                                      <p:to x="100000" y="100000"/>
                                    </p:animScale>
                                    <p:animScale>
                                      <p:cBhvr>
                                        <p:cTn id="37" dur="26">
                                          <p:stCondLst>
                                            <p:cond delay="1808"/>
                                          </p:stCondLst>
                                        </p:cTn>
                                        <p:tgtEl>
                                          <p:spTgt spid="4"/>
                                        </p:tgtEl>
                                      </p:cBhvr>
                                      <p:to x="100000" y="95000"/>
                                    </p:animScale>
                                    <p:animScale>
                                      <p:cBhvr>
                                        <p:cTn id="38"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82DDB-784A-EDEF-4C56-31A92B094D75}"/>
            </a:ext>
          </a:extLst>
        </p:cNvPr>
        <p:cNvGrpSpPr/>
        <p:nvPr/>
      </p:nvGrpSpPr>
      <p:grpSpPr>
        <a:xfrm>
          <a:off x="0" y="0"/>
          <a:ext cx="0" cy="0"/>
          <a:chOff x="0" y="0"/>
          <a:chExt cx="0" cy="0"/>
        </a:xfrm>
      </p:grpSpPr>
      <p:sp>
        <p:nvSpPr>
          <p:cNvPr id="9218" name="Text Box 2">
            <a:extLst>
              <a:ext uri="{FF2B5EF4-FFF2-40B4-BE49-F238E27FC236}">
                <a16:creationId xmlns:a16="http://schemas.microsoft.com/office/drawing/2014/main" id="{9E53498F-06A5-531C-DE0B-6C9D21798215}"/>
              </a:ext>
            </a:extLst>
          </p:cNvPr>
          <p:cNvSpPr txBox="1">
            <a:spLocks noChangeArrowheads="1"/>
          </p:cNvSpPr>
          <p:nvPr/>
        </p:nvSpPr>
        <p:spPr bwMode="auto">
          <a:xfrm>
            <a:off x="1336803" y="654860"/>
            <a:ext cx="762467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fr-CH" altLang="fr-FR" sz="3500" b="1" dirty="0">
                <a:solidFill>
                  <a:srgbClr val="996633"/>
                </a:solidFill>
              </a:rPr>
              <a:t>Questions :</a:t>
            </a:r>
            <a:endParaRPr lang="fr-FR" altLang="fr-FR" sz="3500" b="1" dirty="0">
              <a:solidFill>
                <a:srgbClr val="996633"/>
              </a:solidFill>
            </a:endParaRPr>
          </a:p>
        </p:txBody>
      </p:sp>
      <p:sp>
        <p:nvSpPr>
          <p:cNvPr id="2" name="Rectangle 1">
            <a:extLst>
              <a:ext uri="{FF2B5EF4-FFF2-40B4-BE49-F238E27FC236}">
                <a16:creationId xmlns:a16="http://schemas.microsoft.com/office/drawing/2014/main" id="{AED163B6-A815-312F-3464-D4E559E30CFA}"/>
              </a:ext>
            </a:extLst>
          </p:cNvPr>
          <p:cNvSpPr/>
          <p:nvPr/>
        </p:nvSpPr>
        <p:spPr>
          <a:xfrm>
            <a:off x="1763688" y="2060848"/>
            <a:ext cx="3672408" cy="277584"/>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4" name="Rectangle 3">
            <a:extLst>
              <a:ext uri="{FF2B5EF4-FFF2-40B4-BE49-F238E27FC236}">
                <a16:creationId xmlns:a16="http://schemas.microsoft.com/office/drawing/2014/main" id="{A182BF37-D9E5-1995-6A2D-F8F5EFCA899C}"/>
              </a:ext>
            </a:extLst>
          </p:cNvPr>
          <p:cNvSpPr/>
          <p:nvPr/>
        </p:nvSpPr>
        <p:spPr>
          <a:xfrm>
            <a:off x="1835696" y="3799488"/>
            <a:ext cx="1512168" cy="277584"/>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5" name="Rectangle 4">
            <a:extLst>
              <a:ext uri="{FF2B5EF4-FFF2-40B4-BE49-F238E27FC236}">
                <a16:creationId xmlns:a16="http://schemas.microsoft.com/office/drawing/2014/main" id="{ABEAF80F-0A60-F71F-7231-3C8705A30DC2}"/>
              </a:ext>
            </a:extLst>
          </p:cNvPr>
          <p:cNvSpPr/>
          <p:nvPr/>
        </p:nvSpPr>
        <p:spPr>
          <a:xfrm>
            <a:off x="1835696" y="4934979"/>
            <a:ext cx="1080120" cy="277584"/>
          </a:xfrm>
          <a:prstGeom prst="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9" name="Text Box 8">
            <a:extLst>
              <a:ext uri="{FF2B5EF4-FFF2-40B4-BE49-F238E27FC236}">
                <a16:creationId xmlns:a16="http://schemas.microsoft.com/office/drawing/2014/main" id="{C5EA9E8A-774D-207C-DFCE-721FAA08A426}"/>
              </a:ext>
            </a:extLst>
          </p:cNvPr>
          <p:cNvSpPr txBox="1">
            <a:spLocks noChangeArrowheads="1"/>
          </p:cNvSpPr>
          <p:nvPr/>
        </p:nvSpPr>
        <p:spPr bwMode="auto">
          <a:xfrm>
            <a:off x="1043609" y="1285802"/>
            <a:ext cx="7992888" cy="547842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1085850" indent="-34290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pPr>
            <a:r>
              <a:rPr lang="fr-FR" altLang="fr-FR" sz="2500" b="1" dirty="0">
                <a:solidFill>
                  <a:srgbClr val="C00000"/>
                </a:solidFill>
                <a:latin typeface="Calibri" panose="020F0502020204030204" pitchFamily="34" charset="0"/>
                <a:cs typeface="Calibri" panose="020F0502020204030204" pitchFamily="34" charset="0"/>
              </a:rPr>
              <a:t>Le trône de Satan pourrait faire référence à…</a:t>
            </a:r>
          </a:p>
          <a:p>
            <a:pPr marL="1200150" lvl="1" indent="-457200">
              <a:spcBef>
                <a:spcPct val="0"/>
              </a:spcBef>
              <a:buAutoNum type="alphaUcPeriod"/>
            </a:pPr>
            <a:r>
              <a:rPr lang="fr-FR" altLang="fr-FR" sz="2000" b="1" dirty="0">
                <a:latin typeface="Calibri" panose="020F0502020204030204" pitchFamily="34" charset="0"/>
                <a:cs typeface="Calibri" panose="020F0502020204030204" pitchFamily="34" charset="0"/>
              </a:rPr>
              <a:t>Un monument à la gloire de Néron</a:t>
            </a:r>
          </a:p>
          <a:p>
            <a:pPr marL="1200150" lvl="1" indent="-457200">
              <a:spcBef>
                <a:spcPct val="0"/>
              </a:spcBef>
              <a:buAutoNum type="alphaUcPeriod"/>
            </a:pPr>
            <a:r>
              <a:rPr lang="fr-FR" altLang="fr-FR" sz="2000" b="1" dirty="0">
                <a:latin typeface="Calibri" panose="020F0502020204030204" pitchFamily="34" charset="0"/>
                <a:cs typeface="Calibri" panose="020F0502020204030204" pitchFamily="34" charset="0"/>
              </a:rPr>
              <a:t>Un ancien autel dédié à Zeus</a:t>
            </a:r>
          </a:p>
          <a:p>
            <a:pPr marL="1200150" lvl="1" indent="-457200">
              <a:spcBef>
                <a:spcPct val="0"/>
              </a:spcBef>
              <a:buAutoNum type="alphaUcPeriod"/>
            </a:pPr>
            <a:r>
              <a:rPr lang="fr-FR" altLang="fr-FR" sz="2000" b="1" dirty="0">
                <a:latin typeface="Calibri" panose="020F0502020204030204" pitchFamily="34" charset="0"/>
                <a:cs typeface="Calibri" panose="020F0502020204030204" pitchFamily="34" charset="0"/>
              </a:rPr>
              <a:t>Le mobilier du bureau d’Hitler à Berlin</a:t>
            </a:r>
          </a:p>
          <a:p>
            <a:pPr marL="742950" lvl="1" indent="0">
              <a:spcBef>
                <a:spcPct val="0"/>
              </a:spcBef>
              <a:buNone/>
            </a:pPr>
            <a:endParaRPr lang="fr-FR" altLang="fr-FR" sz="1000" b="1" dirty="0">
              <a:solidFill>
                <a:srgbClr val="9900CC"/>
              </a:solidFill>
              <a:latin typeface="Calibri" panose="020F0502020204030204" pitchFamily="34" charset="0"/>
              <a:cs typeface="Calibri" panose="020F0502020204030204" pitchFamily="34" charset="0"/>
            </a:endParaRPr>
          </a:p>
          <a:p>
            <a:pPr>
              <a:spcBef>
                <a:spcPct val="0"/>
              </a:spcBef>
            </a:pPr>
            <a:r>
              <a:rPr lang="fr-FR" altLang="fr-FR" sz="2500" b="1" dirty="0">
                <a:solidFill>
                  <a:srgbClr val="C00000"/>
                </a:solidFill>
                <a:latin typeface="Calibri" panose="020F0502020204030204" pitchFamily="34" charset="0"/>
                <a:cs typeface="Calibri" panose="020F0502020204030204" pitchFamily="34" charset="0"/>
              </a:rPr>
              <a:t>La pourpre s’obtient à partir d’un coquillage…</a:t>
            </a:r>
          </a:p>
          <a:p>
            <a:pPr marL="1200150" lvl="1" indent="-457200">
              <a:spcBef>
                <a:spcPct val="0"/>
              </a:spcBef>
              <a:buAutoNum type="alphaUcPeriod"/>
            </a:pPr>
            <a:r>
              <a:rPr lang="fr-FR" altLang="fr-FR" sz="2000" b="1" dirty="0">
                <a:latin typeface="Calibri" panose="020F0502020204030204" pitchFamily="34" charset="0"/>
                <a:cs typeface="Calibri" panose="020F0502020204030204" pitchFamily="34" charset="0"/>
              </a:rPr>
              <a:t>Le bulot</a:t>
            </a:r>
          </a:p>
          <a:p>
            <a:pPr marL="1200150" lvl="1" indent="-457200">
              <a:spcBef>
                <a:spcPct val="0"/>
              </a:spcBef>
              <a:buAutoNum type="alphaUcPeriod"/>
            </a:pPr>
            <a:r>
              <a:rPr lang="fr-FR" altLang="fr-FR" sz="2000" b="1" dirty="0">
                <a:latin typeface="Calibri" panose="020F0502020204030204" pitchFamily="34" charset="0"/>
                <a:cs typeface="Calibri" panose="020F0502020204030204" pitchFamily="34" charset="0"/>
              </a:rPr>
              <a:t>La murène</a:t>
            </a:r>
          </a:p>
          <a:p>
            <a:pPr marL="1200150" lvl="1" indent="-457200">
              <a:spcBef>
                <a:spcPct val="0"/>
              </a:spcBef>
              <a:buAutoNum type="alphaUcPeriod"/>
            </a:pPr>
            <a:r>
              <a:rPr lang="fr-FR" altLang="fr-FR" sz="2000" b="1" dirty="0">
                <a:latin typeface="Calibri" panose="020F0502020204030204" pitchFamily="34" charset="0"/>
                <a:cs typeface="Calibri" panose="020F0502020204030204" pitchFamily="34" charset="0"/>
              </a:rPr>
              <a:t>Le murex</a:t>
            </a:r>
          </a:p>
          <a:p>
            <a:pPr marL="742950" lvl="1" indent="0">
              <a:spcBef>
                <a:spcPct val="0"/>
              </a:spcBef>
              <a:buNone/>
            </a:pPr>
            <a:endParaRPr lang="fr-FR" altLang="fr-FR" sz="1000" b="1" dirty="0">
              <a:latin typeface="Calibri" panose="020F0502020204030204" pitchFamily="34" charset="0"/>
              <a:cs typeface="Calibri" panose="020F0502020204030204" pitchFamily="34" charset="0"/>
            </a:endParaRPr>
          </a:p>
          <a:p>
            <a:pPr>
              <a:spcBef>
                <a:spcPct val="0"/>
              </a:spcBef>
            </a:pPr>
            <a:r>
              <a:rPr lang="fr-FR" altLang="fr-FR" sz="2500" b="1" dirty="0">
                <a:solidFill>
                  <a:srgbClr val="C00000"/>
                </a:solidFill>
                <a:latin typeface="Calibri" panose="020F0502020204030204" pitchFamily="34" charset="0"/>
                <a:cs typeface="Calibri" panose="020F0502020204030204" pitchFamily="34" charset="0"/>
              </a:rPr>
              <a:t>Sardes était la capitale du royaume de…</a:t>
            </a:r>
          </a:p>
          <a:p>
            <a:pPr marL="1200150" lvl="1" indent="-457200">
              <a:spcBef>
                <a:spcPct val="0"/>
              </a:spcBef>
              <a:buAutoNum type="alphaUcPeriod"/>
            </a:pPr>
            <a:r>
              <a:rPr lang="fr-FR" altLang="fr-FR" sz="2000" b="1" dirty="0">
                <a:latin typeface="Calibri" panose="020F0502020204030204" pitchFamily="34" charset="0"/>
                <a:cs typeface="Calibri" panose="020F0502020204030204" pitchFamily="34" charset="0"/>
              </a:rPr>
              <a:t>Sardaigne</a:t>
            </a:r>
          </a:p>
          <a:p>
            <a:pPr marL="1200150" lvl="1" indent="-457200">
              <a:spcBef>
                <a:spcPct val="0"/>
              </a:spcBef>
              <a:buAutoNum type="alphaUcPeriod"/>
            </a:pPr>
            <a:r>
              <a:rPr lang="fr-FR" altLang="fr-FR" sz="2000" b="1" dirty="0">
                <a:latin typeface="Calibri" panose="020F0502020204030204" pitchFamily="34" charset="0"/>
                <a:cs typeface="Calibri" panose="020F0502020204030204" pitchFamily="34" charset="0"/>
              </a:rPr>
              <a:t>Lydie</a:t>
            </a:r>
          </a:p>
          <a:p>
            <a:pPr marL="1200150" lvl="1" indent="-457200">
              <a:spcBef>
                <a:spcPct val="0"/>
              </a:spcBef>
              <a:buAutoNum type="alphaUcPeriod"/>
            </a:pPr>
            <a:r>
              <a:rPr lang="fr-FR" altLang="fr-FR" sz="2000" b="1" dirty="0">
                <a:latin typeface="Calibri" panose="020F0502020204030204" pitchFamily="34" charset="0"/>
                <a:cs typeface="Calibri" panose="020F0502020204030204" pitchFamily="34" charset="0"/>
              </a:rPr>
              <a:t>Turquie</a:t>
            </a:r>
          </a:p>
          <a:p>
            <a:pPr marL="742950" lvl="1" indent="0">
              <a:spcBef>
                <a:spcPct val="0"/>
              </a:spcBef>
              <a:buNone/>
            </a:pPr>
            <a:endParaRPr lang="fr-FR" altLang="fr-FR" sz="1000" b="1" dirty="0">
              <a:latin typeface="Calibri" panose="020F0502020204030204" pitchFamily="34" charset="0"/>
              <a:cs typeface="Calibri" panose="020F0502020204030204" pitchFamily="34" charset="0"/>
            </a:endParaRPr>
          </a:p>
          <a:p>
            <a:pPr>
              <a:spcBef>
                <a:spcPct val="0"/>
              </a:spcBef>
            </a:pPr>
            <a:r>
              <a:rPr lang="fr-FR" altLang="fr-FR" sz="2500" b="1" dirty="0">
                <a:solidFill>
                  <a:srgbClr val="0000FF"/>
                </a:solidFill>
                <a:latin typeface="Calibri" panose="020F0502020204030204" pitchFamily="34" charset="0"/>
                <a:cs typeface="Calibri" panose="020F0502020204030204" pitchFamily="34" charset="0"/>
              </a:rPr>
              <a:t>D’où vient le terme « sardonique » ?</a:t>
            </a:r>
          </a:p>
          <a:p>
            <a:pPr marL="742950" lvl="1" indent="0">
              <a:spcBef>
                <a:spcPct val="0"/>
              </a:spcBef>
              <a:buNone/>
            </a:pPr>
            <a:r>
              <a:rPr lang="fr-FR" altLang="fr-FR" sz="2000" b="1" dirty="0">
                <a:solidFill>
                  <a:srgbClr val="7030A0"/>
                </a:solidFill>
                <a:latin typeface="Calibri" panose="020F0502020204030204" pitchFamily="34" charset="0"/>
                <a:cs typeface="Calibri" panose="020F0502020204030204" pitchFamily="34" charset="0"/>
              </a:rPr>
              <a:t>De la Sardaigne dont on pensait qu’une plante provoquait des spasmes faciaux.</a:t>
            </a:r>
            <a:endParaRPr lang="fr-FR" altLang="fr-FR" sz="2000" b="1" dirty="0">
              <a:solidFill>
                <a:srgbClr val="002060"/>
              </a:solidFill>
              <a:latin typeface="Calibri" panose="020F0502020204030204" pitchFamily="34" charset="0"/>
              <a:cs typeface="Calibri" panose="020F0502020204030204" pitchFamily="34" charset="0"/>
            </a:endParaRPr>
          </a:p>
        </p:txBody>
      </p:sp>
      <p:pic>
        <p:nvPicPr>
          <p:cNvPr id="3" name="Image 2">
            <a:extLst>
              <a:ext uri="{FF2B5EF4-FFF2-40B4-BE49-F238E27FC236}">
                <a16:creationId xmlns:a16="http://schemas.microsoft.com/office/drawing/2014/main" id="{2442CA56-6D1E-0E65-739C-B9D558EC33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743910"/>
            <a:ext cx="504056" cy="452842"/>
          </a:xfrm>
          <a:prstGeom prst="rect">
            <a:avLst/>
          </a:prstGeom>
        </p:spPr>
      </p:pic>
    </p:spTree>
    <p:extLst>
      <p:ext uri="{BB962C8B-B14F-4D97-AF65-F5344CB8AC3E}">
        <p14:creationId xmlns:p14="http://schemas.microsoft.com/office/powerpoint/2010/main" val="5967414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wipe(left)">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wipe(left)">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wipe(left)">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wipe(left)">
                                      <p:cBhvr>
                                        <p:cTn id="32" dur="500"/>
                                        <p:tgtEl>
                                          <p:spTgt spid="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wipe(left)">
                                      <p:cBhvr>
                                        <p:cTn id="37" dur="500"/>
                                        <p:tgtEl>
                                          <p:spTgt spid="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9">
                                            <p:txEl>
                                              <p:pRg st="7" end="7"/>
                                            </p:txEl>
                                          </p:spTgt>
                                        </p:tgtEl>
                                        <p:attrNameLst>
                                          <p:attrName>style.visibility</p:attrName>
                                        </p:attrNameLst>
                                      </p:cBhvr>
                                      <p:to>
                                        <p:strVal val="visible"/>
                                      </p:to>
                                    </p:set>
                                    <p:animEffect transition="in" filter="wipe(left)">
                                      <p:cBhvr>
                                        <p:cTn id="42" dur="500"/>
                                        <p:tgtEl>
                                          <p:spTgt spid="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9">
                                            <p:txEl>
                                              <p:pRg st="8" end="8"/>
                                            </p:txEl>
                                          </p:spTgt>
                                        </p:tgtEl>
                                        <p:attrNameLst>
                                          <p:attrName>style.visibility</p:attrName>
                                        </p:attrNameLst>
                                      </p:cBhvr>
                                      <p:to>
                                        <p:strVal val="visible"/>
                                      </p:to>
                                    </p:set>
                                    <p:animEffect transition="in" filter="wipe(left)">
                                      <p:cBhvr>
                                        <p:cTn id="47" dur="500"/>
                                        <p:tgtEl>
                                          <p:spTgt spid="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wipe(left)">
                                      <p:cBhvr>
                                        <p:cTn id="52" dur="500"/>
                                        <p:tgtEl>
                                          <p:spTgt spid="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9">
                                            <p:txEl>
                                              <p:pRg st="10" end="10"/>
                                            </p:txEl>
                                          </p:spTgt>
                                        </p:tgtEl>
                                        <p:attrNameLst>
                                          <p:attrName>style.visibility</p:attrName>
                                        </p:attrNameLst>
                                      </p:cBhvr>
                                      <p:to>
                                        <p:strVal val="visible"/>
                                      </p:to>
                                    </p:set>
                                    <p:animEffect transition="in" filter="wipe(left)">
                                      <p:cBhvr>
                                        <p:cTn id="57" dur="500"/>
                                        <p:tgtEl>
                                          <p:spTgt spid="9">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9">
                                            <p:txEl>
                                              <p:pRg st="11" end="11"/>
                                            </p:txEl>
                                          </p:spTgt>
                                        </p:tgtEl>
                                        <p:attrNameLst>
                                          <p:attrName>style.visibility</p:attrName>
                                        </p:attrNameLst>
                                      </p:cBhvr>
                                      <p:to>
                                        <p:strVal val="visible"/>
                                      </p:to>
                                    </p:set>
                                    <p:animEffect transition="in" filter="wipe(left)">
                                      <p:cBhvr>
                                        <p:cTn id="62" dur="500"/>
                                        <p:tgtEl>
                                          <p:spTgt spid="9">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9">
                                            <p:txEl>
                                              <p:pRg st="12" end="12"/>
                                            </p:txEl>
                                          </p:spTgt>
                                        </p:tgtEl>
                                        <p:attrNameLst>
                                          <p:attrName>style.visibility</p:attrName>
                                        </p:attrNameLst>
                                      </p:cBhvr>
                                      <p:to>
                                        <p:strVal val="visible"/>
                                      </p:to>
                                    </p:set>
                                    <p:animEffect transition="in" filter="wipe(left)">
                                      <p:cBhvr>
                                        <p:cTn id="67" dur="500"/>
                                        <p:tgtEl>
                                          <p:spTgt spid="9">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9">
                                            <p:txEl>
                                              <p:pRg st="13" end="13"/>
                                            </p:txEl>
                                          </p:spTgt>
                                        </p:tgtEl>
                                        <p:attrNameLst>
                                          <p:attrName>style.visibility</p:attrName>
                                        </p:attrNameLst>
                                      </p:cBhvr>
                                      <p:to>
                                        <p:strVal val="visible"/>
                                      </p:to>
                                    </p:set>
                                    <p:animEffect transition="in" filter="wipe(left)">
                                      <p:cBhvr>
                                        <p:cTn id="72" dur="500"/>
                                        <p:tgtEl>
                                          <p:spTgt spid="9">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ipe(left)">
                                      <p:cBhvr>
                                        <p:cTn id="77" dur="500"/>
                                        <p:tgtEl>
                                          <p:spTgt spid="5"/>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9">
                                            <p:txEl>
                                              <p:pRg st="15" end="15"/>
                                            </p:txEl>
                                          </p:spTgt>
                                        </p:tgtEl>
                                        <p:attrNameLst>
                                          <p:attrName>style.visibility</p:attrName>
                                        </p:attrNameLst>
                                      </p:cBhvr>
                                      <p:to>
                                        <p:strVal val="visible"/>
                                      </p:to>
                                    </p:set>
                                    <p:animEffect transition="in" filter="wipe(left)">
                                      <p:cBhvr>
                                        <p:cTn id="82" dur="500"/>
                                        <p:tgtEl>
                                          <p:spTgt spid="9">
                                            <p:txEl>
                                              <p:pRg st="15" end="15"/>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9">
                                            <p:txEl>
                                              <p:pRg st="16" end="16"/>
                                            </p:txEl>
                                          </p:spTgt>
                                        </p:tgtEl>
                                        <p:attrNameLst>
                                          <p:attrName>style.visibility</p:attrName>
                                        </p:attrNameLst>
                                      </p:cBhvr>
                                      <p:to>
                                        <p:strVal val="visible"/>
                                      </p:to>
                                    </p:set>
                                    <p:animEffect transition="in" filter="wipe(left)">
                                      <p:cBhvr>
                                        <p:cTn id="87" dur="500"/>
                                        <p:tgtEl>
                                          <p:spTgt spid="9">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9"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a:extLst>
              <a:ext uri="{FF2B5EF4-FFF2-40B4-BE49-F238E27FC236}">
                <a16:creationId xmlns:a16="http://schemas.microsoft.com/office/drawing/2014/main" id="{46F7DD91-70BA-43E0-B6AC-0108D6C1728C}"/>
              </a:ext>
            </a:extLst>
          </p:cNvPr>
          <p:cNvSpPr txBox="1">
            <a:spLocks noChangeArrowheads="1"/>
          </p:cNvSpPr>
          <p:nvPr/>
        </p:nvSpPr>
        <p:spPr bwMode="auto">
          <a:xfrm>
            <a:off x="1187450" y="171450"/>
            <a:ext cx="7670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defRPr/>
            </a:pPr>
            <a:r>
              <a:rPr lang="fr-CH" altLang="fr-FR" sz="4000" b="1" dirty="0">
                <a:solidFill>
                  <a:srgbClr val="002060"/>
                </a:solidFill>
              </a:rPr>
              <a:t>Pour continuer sur votre écran</a:t>
            </a:r>
            <a:endParaRPr lang="fr-FR" altLang="fr-FR" sz="4000" b="1" dirty="0">
              <a:solidFill>
                <a:srgbClr val="002060"/>
              </a:solidFill>
            </a:endParaRPr>
          </a:p>
        </p:txBody>
      </p:sp>
      <p:sp>
        <p:nvSpPr>
          <p:cNvPr id="23555" name="Text Box 3">
            <a:extLst>
              <a:ext uri="{FF2B5EF4-FFF2-40B4-BE49-F238E27FC236}">
                <a16:creationId xmlns:a16="http://schemas.microsoft.com/office/drawing/2014/main" id="{EAB1346C-EAA9-44B3-907F-BBAB6ED1C652}"/>
              </a:ext>
            </a:extLst>
          </p:cNvPr>
          <p:cNvSpPr txBox="1">
            <a:spLocks noChangeArrowheads="1"/>
          </p:cNvSpPr>
          <p:nvPr/>
        </p:nvSpPr>
        <p:spPr bwMode="auto">
          <a:xfrm>
            <a:off x="2268538" y="8318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fr-FR" altLang="fr-FR" sz="1800"/>
          </a:p>
        </p:txBody>
      </p:sp>
      <p:sp>
        <p:nvSpPr>
          <p:cNvPr id="38923" name="Text Box 11">
            <a:extLst>
              <a:ext uri="{FF2B5EF4-FFF2-40B4-BE49-F238E27FC236}">
                <a16:creationId xmlns:a16="http://schemas.microsoft.com/office/drawing/2014/main" id="{4D1EB370-879B-4CEB-B4F4-BE67FE0622B0}"/>
              </a:ext>
            </a:extLst>
          </p:cNvPr>
          <p:cNvSpPr txBox="1">
            <a:spLocks noChangeArrowheads="1"/>
          </p:cNvSpPr>
          <p:nvPr/>
        </p:nvSpPr>
        <p:spPr bwMode="auto">
          <a:xfrm>
            <a:off x="1715527" y="1367177"/>
            <a:ext cx="6742408" cy="5370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287337" indent="-285750" hangingPunct="1">
              <a:buClr>
                <a:srgbClr val="FFFFFF"/>
              </a:buClr>
              <a:buSzPct val="45000"/>
              <a:buFont typeface="Courier New" panose="02070309020205020404" pitchFamily="49" charset="0"/>
              <a:buChar char="o"/>
              <a:defRPr/>
            </a:pPr>
            <a:r>
              <a:rPr lang="fr-FR" altLang="fr-FR" sz="2500" b="1" dirty="0">
                <a:solidFill>
                  <a:srgbClr val="990099"/>
                </a:solidFill>
                <a:latin typeface="Calibri" charset="0"/>
                <a:hlinkClick r:id="rId2">
                  <a:extLst>
                    <a:ext uri="{A12FA001-AC4F-418D-AE19-62706E023703}">
                      <ahyp:hlinkClr xmlns:ahyp="http://schemas.microsoft.com/office/drawing/2018/hyperlinkcolor" val="tx"/>
                    </a:ext>
                  </a:extLst>
                </a:hlinkClick>
              </a:rPr>
              <a:t>www.serviteurquelconque.ch</a:t>
            </a:r>
            <a:endParaRPr lang="fr-FR" altLang="fr-FR" sz="2500" b="1" dirty="0">
              <a:solidFill>
                <a:srgbClr val="990099"/>
              </a:solidFill>
              <a:latin typeface="Calibri" charset="0"/>
            </a:endParaRPr>
          </a:p>
          <a:p>
            <a:pPr marL="1587" hangingPunct="1">
              <a:buClr>
                <a:srgbClr val="FFFFFF"/>
              </a:buClr>
              <a:buSzPct val="45000"/>
              <a:defRPr/>
            </a:pPr>
            <a:r>
              <a:rPr lang="fr-FR" altLang="fr-FR" sz="2000" b="1" dirty="0">
                <a:solidFill>
                  <a:srgbClr val="92D050"/>
                </a:solidFill>
                <a:latin typeface="Calibri" charset="0"/>
              </a:rPr>
              <a:t>	</a:t>
            </a:r>
            <a:r>
              <a:rPr lang="fr-FR" altLang="fr-FR" sz="2000" b="1" dirty="0">
                <a:solidFill>
                  <a:srgbClr val="002060"/>
                </a:solidFill>
                <a:latin typeface="Calibri" charset="0"/>
              </a:rPr>
              <a:t>- Onglet « Apprendre », puis « Enseignements ALTIUS »</a:t>
            </a:r>
          </a:p>
          <a:p>
            <a:pPr marL="1587" hangingPunct="1">
              <a:buClr>
                <a:srgbClr val="FFFFFF"/>
              </a:buClr>
              <a:buSzPct val="45000"/>
              <a:defRPr/>
            </a:pPr>
            <a:r>
              <a:rPr lang="fr-FR" altLang="fr-FR" sz="2000" b="1" dirty="0">
                <a:solidFill>
                  <a:srgbClr val="002060"/>
                </a:solidFill>
                <a:latin typeface="Calibri" charset="0"/>
              </a:rPr>
              <a:t>	- Apocalypse II (code : </a:t>
            </a:r>
            <a:r>
              <a:rPr lang="fr-FR" altLang="fr-FR" sz="2000" b="1" u="sng" dirty="0">
                <a:solidFill>
                  <a:srgbClr val="008000"/>
                </a:solidFill>
                <a:latin typeface="Calibri" charset="0"/>
              </a:rPr>
              <a:t>Apocalypse2026</a:t>
            </a:r>
            <a:r>
              <a:rPr lang="fr-FR" altLang="fr-FR" sz="2000" b="1" dirty="0">
                <a:solidFill>
                  <a:srgbClr val="002060"/>
                </a:solidFill>
                <a:latin typeface="Calibri" charset="0"/>
              </a:rPr>
              <a:t>)</a:t>
            </a:r>
          </a:p>
          <a:p>
            <a:pPr marL="1587" hangingPunct="1">
              <a:buClr>
                <a:srgbClr val="FFFFFF"/>
              </a:buClr>
              <a:buSzPct val="45000"/>
              <a:defRPr/>
            </a:pPr>
            <a:r>
              <a:rPr lang="fr-FR" altLang="fr-FR" sz="2000" b="1" dirty="0">
                <a:solidFill>
                  <a:srgbClr val="002060"/>
                </a:solidFill>
                <a:latin typeface="Calibri" charset="0"/>
              </a:rPr>
              <a:t>	- Puis cliquer sur les documents. Vous trouverez :</a:t>
            </a:r>
          </a:p>
          <a:p>
            <a:pPr indent="1525588">
              <a:buClr>
                <a:srgbClr val="FFFFFF"/>
              </a:buClr>
              <a:buSzPct val="45000"/>
              <a:defRPr/>
            </a:pPr>
            <a:r>
              <a:rPr lang="fr-FR" altLang="fr-FR" sz="2000" b="1" dirty="0">
                <a:solidFill>
                  <a:srgbClr val="002060"/>
                </a:solidFill>
                <a:latin typeface="Calibri" charset="0"/>
              </a:rPr>
              <a:t>	- Une version PPT </a:t>
            </a:r>
            <a:r>
              <a:rPr lang="fr-FR" altLang="fr-FR" sz="2000" b="1" dirty="0">
                <a:solidFill>
                  <a:srgbClr val="0000FF"/>
                </a:solidFill>
                <a:latin typeface="Calibri" charset="0"/>
              </a:rPr>
              <a:t>et une version PDF</a:t>
            </a:r>
          </a:p>
          <a:p>
            <a:pPr indent="1525588" hangingPunct="1">
              <a:buClr>
                <a:srgbClr val="FFFFFF"/>
              </a:buClr>
              <a:buSzPct val="45000"/>
              <a:defRPr/>
            </a:pPr>
            <a:r>
              <a:rPr lang="fr-FR" altLang="fr-FR" sz="2000" b="1" dirty="0">
                <a:solidFill>
                  <a:srgbClr val="002060"/>
                </a:solidFill>
                <a:latin typeface="Calibri" charset="0"/>
              </a:rPr>
              <a:t>	- La version audio</a:t>
            </a:r>
            <a:endParaRPr lang="fr-FR" altLang="fr-FR" sz="1000" b="1" dirty="0">
              <a:solidFill>
                <a:srgbClr val="FFFFFF"/>
              </a:solidFill>
              <a:latin typeface="Calibri" charset="0"/>
            </a:endParaRPr>
          </a:p>
          <a:p>
            <a:pPr marL="1587" hangingPunct="1">
              <a:buClr>
                <a:srgbClr val="FFFFFF"/>
              </a:buClr>
              <a:buSzPct val="45000"/>
              <a:defRPr/>
            </a:pPr>
            <a:endParaRPr lang="fr-FR" altLang="fr-FR" sz="1000" b="1" dirty="0">
              <a:solidFill>
                <a:srgbClr val="FFFFFF"/>
              </a:solidFill>
              <a:latin typeface="Calibri" charset="0"/>
            </a:endParaRPr>
          </a:p>
          <a:p>
            <a:pPr marL="1587" hangingPunct="1">
              <a:buClr>
                <a:srgbClr val="FFFFFF"/>
              </a:buClr>
              <a:buSzPct val="45000"/>
              <a:buNone/>
              <a:defRPr/>
            </a:pPr>
            <a:endParaRPr lang="fr-FR" altLang="fr-FR" sz="1000" b="1" dirty="0">
              <a:solidFill>
                <a:srgbClr val="FFFFFF"/>
              </a:solidFill>
              <a:latin typeface="Calibri" charset="0"/>
            </a:endParaRPr>
          </a:p>
          <a:p>
            <a:pPr marL="1587" hangingPunct="1">
              <a:buClr>
                <a:srgbClr val="FFFFFF"/>
              </a:buClr>
              <a:buSzPct val="45000"/>
              <a:defRPr/>
            </a:pPr>
            <a:endParaRPr lang="fr-FR" altLang="fr-FR" sz="1000" b="1" dirty="0">
              <a:solidFill>
                <a:srgbClr val="FFFFFF"/>
              </a:solidFill>
              <a:latin typeface="Calibri" charset="0"/>
            </a:endParaRPr>
          </a:p>
          <a:p>
            <a:pPr marL="288924" indent="-285750">
              <a:buClr>
                <a:srgbClr val="FFFFFF"/>
              </a:buClr>
              <a:buSzPct val="45000"/>
              <a:buFont typeface="Courier New" panose="02070309020205020404" pitchFamily="49" charset="0"/>
              <a:buChar char="o"/>
            </a:pPr>
            <a:r>
              <a:rPr lang="fr-FR" altLang="fr-FR" sz="2500" b="1" u="sng" dirty="0">
                <a:solidFill>
                  <a:srgbClr val="FF0000"/>
                </a:solidFill>
                <a:latin typeface="Calibri" charset="0"/>
              </a:rPr>
              <a:t>Radio R </a:t>
            </a:r>
          </a:p>
          <a:p>
            <a:pPr marL="288924" indent="-285750">
              <a:buClr>
                <a:srgbClr val="FFFFFF"/>
              </a:buClr>
              <a:buSzPct val="45000"/>
              <a:buFont typeface="Courier New" panose="02070309020205020404" pitchFamily="49" charset="0"/>
              <a:buChar char="o"/>
            </a:pPr>
            <a:r>
              <a:rPr lang="fr-FR" altLang="fr-FR" sz="2500" b="1" u="sng" dirty="0">
                <a:solidFill>
                  <a:srgbClr val="002060"/>
                </a:solidFill>
                <a:latin typeface="Calibri" charset="0"/>
              </a:rPr>
              <a:t>Sur le DAB+, Smartphones</a:t>
            </a:r>
          </a:p>
          <a:p>
            <a:pPr marL="288924" indent="-285750">
              <a:buClr>
                <a:srgbClr val="FFFFFF"/>
              </a:buClr>
              <a:buSzPct val="45000"/>
              <a:buFont typeface="Courier New" panose="02070309020205020404" pitchFamily="49" charset="0"/>
              <a:buChar char="o"/>
            </a:pPr>
            <a:r>
              <a:rPr lang="fr-FR" altLang="fr-FR" sz="2500" b="1" u="sng" dirty="0">
                <a:solidFill>
                  <a:srgbClr val="002060"/>
                </a:solidFill>
                <a:latin typeface="Calibri" charset="0"/>
              </a:rPr>
              <a:t>et Internet</a:t>
            </a:r>
          </a:p>
          <a:p>
            <a:pPr marL="288924" indent="-285750">
              <a:buClr>
                <a:srgbClr val="FFFFFF"/>
              </a:buClr>
              <a:buSzPct val="45000"/>
              <a:buFont typeface="Courier New" panose="02070309020205020404" pitchFamily="49" charset="0"/>
              <a:buChar char="o"/>
            </a:pPr>
            <a:r>
              <a:rPr lang="fr-FR" altLang="fr-FR" sz="2000" b="1" dirty="0">
                <a:solidFill>
                  <a:srgbClr val="002060"/>
                </a:solidFill>
                <a:latin typeface="Calibri" charset="0"/>
              </a:rPr>
              <a:t>- Tous les jours, de nombreuses émissions inspirantes</a:t>
            </a:r>
          </a:p>
          <a:p>
            <a:pPr marL="1031874" lvl="1">
              <a:buClr>
                <a:srgbClr val="FFFFFF"/>
              </a:buClr>
              <a:buSzPct val="45000"/>
              <a:buFont typeface="Courier New" panose="02070309020205020404" pitchFamily="49" charset="0"/>
              <a:buChar char="o"/>
            </a:pPr>
            <a:r>
              <a:rPr lang="fr-FR" altLang="fr-FR" sz="2000" b="1" dirty="0">
                <a:solidFill>
                  <a:srgbClr val="FF0000"/>
                </a:solidFill>
                <a:latin typeface="Calibri" charset="0"/>
              </a:rPr>
              <a:t>TWITTHOMELIES</a:t>
            </a:r>
          </a:p>
          <a:p>
            <a:pPr marL="746124" lvl="1" indent="0">
              <a:buClr>
                <a:srgbClr val="FFFFFF"/>
              </a:buClr>
              <a:buSzPct val="45000"/>
              <a:buNone/>
            </a:pPr>
            <a:r>
              <a:rPr lang="fr-FR" altLang="fr-FR" sz="2000" b="1" dirty="0">
                <a:solidFill>
                  <a:srgbClr val="002060"/>
                </a:solidFill>
                <a:latin typeface="Calibri" charset="0"/>
              </a:rPr>
              <a:t>Mini commentaire d’un verset et piste d’action</a:t>
            </a:r>
          </a:p>
        </p:txBody>
      </p:sp>
      <p:cxnSp>
        <p:nvCxnSpPr>
          <p:cNvPr id="9" name="Connecteur droit avec flèche 8">
            <a:extLst>
              <a:ext uri="{FF2B5EF4-FFF2-40B4-BE49-F238E27FC236}">
                <a16:creationId xmlns:a16="http://schemas.microsoft.com/office/drawing/2014/main" id="{DD44A43A-A825-D866-5AA4-2514FCA37C34}"/>
              </a:ext>
            </a:extLst>
          </p:cNvPr>
          <p:cNvCxnSpPr/>
          <p:nvPr/>
        </p:nvCxnSpPr>
        <p:spPr>
          <a:xfrm flipV="1">
            <a:off x="1501304" y="2104845"/>
            <a:ext cx="422694" cy="131490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51C43324-6697-F1DF-725B-AC4CC050B8AF}"/>
              </a:ext>
            </a:extLst>
          </p:cNvPr>
          <p:cNvCxnSpPr>
            <a:cxnSpLocks/>
          </p:cNvCxnSpPr>
          <p:nvPr/>
        </p:nvCxnSpPr>
        <p:spPr>
          <a:xfrm>
            <a:off x="1507055" y="3544180"/>
            <a:ext cx="416943" cy="107297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2" name="ZoneTexte 11">
            <a:extLst>
              <a:ext uri="{FF2B5EF4-FFF2-40B4-BE49-F238E27FC236}">
                <a16:creationId xmlns:a16="http://schemas.microsoft.com/office/drawing/2014/main" id="{9AEFD784-8A64-D37D-4C5F-3BE42D6B199B}"/>
              </a:ext>
            </a:extLst>
          </p:cNvPr>
          <p:cNvSpPr txBox="1"/>
          <p:nvPr/>
        </p:nvSpPr>
        <p:spPr>
          <a:xfrm>
            <a:off x="193016" y="3181226"/>
            <a:ext cx="934871" cy="477054"/>
          </a:xfrm>
          <a:prstGeom prst="rect">
            <a:avLst/>
          </a:prstGeom>
          <a:noFill/>
        </p:spPr>
        <p:txBody>
          <a:bodyPr wrap="none" rtlCol="0">
            <a:spAutoFit/>
          </a:bodyPr>
          <a:lstStyle/>
          <a:p>
            <a:r>
              <a:rPr lang="fr-FR" sz="2500" b="1" dirty="0">
                <a:solidFill>
                  <a:srgbClr val="FFFF00"/>
                </a:solidFill>
              </a:rPr>
              <a:t>PUB !</a:t>
            </a:r>
            <a:endParaRPr lang="fr-CH" sz="2500" b="1" dirty="0">
              <a:solidFill>
                <a:srgbClr val="FFFF00"/>
              </a:solidFill>
            </a:endParaRPr>
          </a:p>
        </p:txBody>
      </p:sp>
      <p:pic>
        <p:nvPicPr>
          <p:cNvPr id="4" name="Image 3">
            <a:extLst>
              <a:ext uri="{FF2B5EF4-FFF2-40B4-BE49-F238E27FC236}">
                <a16:creationId xmlns:a16="http://schemas.microsoft.com/office/drawing/2014/main" id="{9D97EDE0-9F4E-149D-A4D8-E2CB22F918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672308" y="4287958"/>
            <a:ext cx="3055640" cy="1025744"/>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fade">
                                      <p:cBhvr>
                                        <p:cTn id="7" dur="500"/>
                                        <p:tgtEl>
                                          <p:spTgt spid="61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8923">
                                            <p:txEl>
                                              <p:pRg st="0" end="0"/>
                                            </p:txEl>
                                          </p:spTgt>
                                        </p:tgtEl>
                                        <p:attrNameLst>
                                          <p:attrName>style.visibility</p:attrName>
                                        </p:attrNameLst>
                                      </p:cBhvr>
                                      <p:to>
                                        <p:strVal val="visible"/>
                                      </p:to>
                                    </p:set>
                                    <p:animEffect transition="in" filter="wipe(left)">
                                      <p:cBhvr>
                                        <p:cTn id="17" dur="500"/>
                                        <p:tgtEl>
                                          <p:spTgt spid="3892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8923">
                                            <p:txEl>
                                              <p:pRg st="1" end="1"/>
                                            </p:txEl>
                                          </p:spTgt>
                                        </p:tgtEl>
                                        <p:attrNameLst>
                                          <p:attrName>style.visibility</p:attrName>
                                        </p:attrNameLst>
                                      </p:cBhvr>
                                      <p:to>
                                        <p:strVal val="visible"/>
                                      </p:to>
                                    </p:set>
                                    <p:animEffect transition="in" filter="wipe(left)">
                                      <p:cBhvr>
                                        <p:cTn id="22" dur="500"/>
                                        <p:tgtEl>
                                          <p:spTgt spid="3892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8923">
                                            <p:txEl>
                                              <p:pRg st="2" end="2"/>
                                            </p:txEl>
                                          </p:spTgt>
                                        </p:tgtEl>
                                        <p:attrNameLst>
                                          <p:attrName>style.visibility</p:attrName>
                                        </p:attrNameLst>
                                      </p:cBhvr>
                                      <p:to>
                                        <p:strVal val="visible"/>
                                      </p:to>
                                    </p:set>
                                    <p:animEffect transition="in" filter="wipe(left)">
                                      <p:cBhvr>
                                        <p:cTn id="27" dur="500"/>
                                        <p:tgtEl>
                                          <p:spTgt spid="3892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8923">
                                            <p:txEl>
                                              <p:pRg st="3" end="3"/>
                                            </p:txEl>
                                          </p:spTgt>
                                        </p:tgtEl>
                                        <p:attrNameLst>
                                          <p:attrName>style.visibility</p:attrName>
                                        </p:attrNameLst>
                                      </p:cBhvr>
                                      <p:to>
                                        <p:strVal val="visible"/>
                                      </p:to>
                                    </p:set>
                                    <p:animEffect transition="in" filter="wipe(left)">
                                      <p:cBhvr>
                                        <p:cTn id="32" dur="500"/>
                                        <p:tgtEl>
                                          <p:spTgt spid="3892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8923">
                                            <p:txEl>
                                              <p:pRg st="4" end="4"/>
                                            </p:txEl>
                                          </p:spTgt>
                                        </p:tgtEl>
                                        <p:attrNameLst>
                                          <p:attrName>style.visibility</p:attrName>
                                        </p:attrNameLst>
                                      </p:cBhvr>
                                      <p:to>
                                        <p:strVal val="visible"/>
                                      </p:to>
                                    </p:set>
                                    <p:animEffect transition="in" filter="wipe(left)">
                                      <p:cBhvr>
                                        <p:cTn id="37" dur="500"/>
                                        <p:tgtEl>
                                          <p:spTgt spid="3892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8923">
                                            <p:txEl>
                                              <p:pRg st="5" end="5"/>
                                            </p:txEl>
                                          </p:spTgt>
                                        </p:tgtEl>
                                        <p:attrNameLst>
                                          <p:attrName>style.visibility</p:attrName>
                                        </p:attrNameLst>
                                      </p:cBhvr>
                                      <p:to>
                                        <p:strVal val="visible"/>
                                      </p:to>
                                    </p:set>
                                    <p:animEffect transition="in" filter="wipe(left)">
                                      <p:cBhvr>
                                        <p:cTn id="42" dur="500"/>
                                        <p:tgtEl>
                                          <p:spTgt spid="38923">
                                            <p:txEl>
                                              <p:pRg st="5" end="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wipe(up)">
                                      <p:cBhvr>
                                        <p:cTn id="47" dur="500"/>
                                        <p:tgtEl>
                                          <p:spTgt spid="1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8923">
                                            <p:txEl>
                                              <p:pRg st="9" end="9"/>
                                            </p:txEl>
                                          </p:spTgt>
                                        </p:tgtEl>
                                        <p:attrNameLst>
                                          <p:attrName>style.visibility</p:attrName>
                                        </p:attrNameLst>
                                      </p:cBhvr>
                                      <p:to>
                                        <p:strVal val="visible"/>
                                      </p:to>
                                    </p:set>
                                    <p:animEffect transition="in" filter="wipe(left)">
                                      <p:cBhvr>
                                        <p:cTn id="52" dur="500"/>
                                        <p:tgtEl>
                                          <p:spTgt spid="38923">
                                            <p:txEl>
                                              <p:pRg st="9" end="9"/>
                                            </p:txEl>
                                          </p:spTgt>
                                        </p:tgtEl>
                                      </p:cBhvr>
                                    </p:animEffect>
                                  </p:childTnLst>
                                </p:cTn>
                              </p:par>
                              <p:par>
                                <p:cTn id="53" presetID="42" presetClass="entr" presetSubtype="0" fill="hold" nodeType="with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fade">
                                      <p:cBhvr>
                                        <p:cTn id="55" dur="1000"/>
                                        <p:tgtEl>
                                          <p:spTgt spid="4"/>
                                        </p:tgtEl>
                                      </p:cBhvr>
                                    </p:animEffect>
                                    <p:anim calcmode="lin" valueType="num">
                                      <p:cBhvr>
                                        <p:cTn id="56" dur="1000" fill="hold"/>
                                        <p:tgtEl>
                                          <p:spTgt spid="4"/>
                                        </p:tgtEl>
                                        <p:attrNameLst>
                                          <p:attrName>ppt_x</p:attrName>
                                        </p:attrNameLst>
                                      </p:cBhvr>
                                      <p:tavLst>
                                        <p:tav tm="0">
                                          <p:val>
                                            <p:strVal val="#ppt_x"/>
                                          </p:val>
                                        </p:tav>
                                        <p:tav tm="100000">
                                          <p:val>
                                            <p:strVal val="#ppt_x"/>
                                          </p:val>
                                        </p:tav>
                                      </p:tavLst>
                                    </p:anim>
                                    <p:anim calcmode="lin" valueType="num">
                                      <p:cBhvr>
                                        <p:cTn id="5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38923">
                                            <p:txEl>
                                              <p:pRg st="10" end="10"/>
                                            </p:txEl>
                                          </p:spTgt>
                                        </p:tgtEl>
                                        <p:attrNameLst>
                                          <p:attrName>style.visibility</p:attrName>
                                        </p:attrNameLst>
                                      </p:cBhvr>
                                      <p:to>
                                        <p:strVal val="visible"/>
                                      </p:to>
                                    </p:set>
                                    <p:animEffect transition="in" filter="wipe(left)">
                                      <p:cBhvr>
                                        <p:cTn id="62" dur="500"/>
                                        <p:tgtEl>
                                          <p:spTgt spid="38923">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38923">
                                            <p:txEl>
                                              <p:pRg st="11" end="11"/>
                                            </p:txEl>
                                          </p:spTgt>
                                        </p:tgtEl>
                                        <p:attrNameLst>
                                          <p:attrName>style.visibility</p:attrName>
                                        </p:attrNameLst>
                                      </p:cBhvr>
                                      <p:to>
                                        <p:strVal val="visible"/>
                                      </p:to>
                                    </p:set>
                                    <p:animEffect transition="in" filter="wipe(left)">
                                      <p:cBhvr>
                                        <p:cTn id="67" dur="500"/>
                                        <p:tgtEl>
                                          <p:spTgt spid="38923">
                                            <p:txEl>
                                              <p:pRg st="11" end="1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38923">
                                            <p:txEl>
                                              <p:pRg st="12" end="12"/>
                                            </p:txEl>
                                          </p:spTgt>
                                        </p:tgtEl>
                                        <p:attrNameLst>
                                          <p:attrName>style.visibility</p:attrName>
                                        </p:attrNameLst>
                                      </p:cBhvr>
                                      <p:to>
                                        <p:strVal val="visible"/>
                                      </p:to>
                                    </p:set>
                                    <p:animEffect transition="in" filter="wipe(left)">
                                      <p:cBhvr>
                                        <p:cTn id="72" dur="500"/>
                                        <p:tgtEl>
                                          <p:spTgt spid="38923">
                                            <p:txEl>
                                              <p:pRg st="12" end="1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38923">
                                            <p:txEl>
                                              <p:pRg st="13" end="13"/>
                                            </p:txEl>
                                          </p:spTgt>
                                        </p:tgtEl>
                                        <p:attrNameLst>
                                          <p:attrName>style.visibility</p:attrName>
                                        </p:attrNameLst>
                                      </p:cBhvr>
                                      <p:to>
                                        <p:strVal val="visible"/>
                                      </p:to>
                                    </p:set>
                                    <p:animEffect transition="in" filter="wipe(left)">
                                      <p:cBhvr>
                                        <p:cTn id="77" dur="500"/>
                                        <p:tgtEl>
                                          <p:spTgt spid="38923">
                                            <p:txEl>
                                              <p:pRg st="13" end="13"/>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38923">
                                            <p:txEl>
                                              <p:pRg st="14" end="14"/>
                                            </p:txEl>
                                          </p:spTgt>
                                        </p:tgtEl>
                                        <p:attrNameLst>
                                          <p:attrName>style.visibility</p:attrName>
                                        </p:attrNameLst>
                                      </p:cBhvr>
                                      <p:to>
                                        <p:strVal val="visible"/>
                                      </p:to>
                                    </p:set>
                                    <p:animEffect transition="in" filter="wipe(left)">
                                      <p:cBhvr>
                                        <p:cTn id="82" dur="500"/>
                                        <p:tgtEl>
                                          <p:spTgt spid="3892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P spid="3892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1667443" y="4337648"/>
            <a:ext cx="248811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r" eaLnBrk="1" hangingPunct="1">
              <a:spcBef>
                <a:spcPct val="0"/>
              </a:spcBef>
              <a:buFontTx/>
              <a:buNone/>
            </a:pPr>
            <a:r>
              <a:rPr lang="fr-CH" altLang="fr-FR" sz="1400" b="1" i="1" dirty="0">
                <a:solidFill>
                  <a:srgbClr val="002060"/>
                </a:solidFill>
              </a:rPr>
              <a:t>ALTIUS</a:t>
            </a:r>
          </a:p>
          <a:p>
            <a:pPr algn="r" eaLnBrk="1" hangingPunct="1">
              <a:spcBef>
                <a:spcPct val="0"/>
              </a:spcBef>
              <a:buFontTx/>
              <a:buNone/>
            </a:pPr>
            <a:r>
              <a:rPr lang="fr-CH" altLang="fr-FR" sz="1400" i="1" dirty="0">
                <a:solidFill>
                  <a:srgbClr val="002060"/>
                </a:solidFill>
              </a:rPr>
              <a:t>Vincent Lafargue, 2026</a:t>
            </a:r>
          </a:p>
          <a:p>
            <a:pPr algn="r" eaLnBrk="1" hangingPunct="1">
              <a:spcBef>
                <a:spcPct val="0"/>
              </a:spcBef>
              <a:buFontTx/>
              <a:buNone/>
            </a:pPr>
            <a:r>
              <a:rPr lang="fr-CH" altLang="fr-FR" sz="1400" i="1" dirty="0">
                <a:solidFill>
                  <a:srgbClr val="002060"/>
                </a:solidFill>
              </a:rPr>
              <a:t>www.serviteurquelconque.ch</a:t>
            </a:r>
            <a:endParaRPr lang="fr-FR" altLang="fr-FR" sz="1400" i="1" dirty="0">
              <a:solidFill>
                <a:srgbClr val="002060"/>
              </a:solidFill>
            </a:endParaRPr>
          </a:p>
        </p:txBody>
      </p:sp>
      <p:pic>
        <p:nvPicPr>
          <p:cNvPr id="2" name="Image 1">
            <a:extLst>
              <a:ext uri="{FF2B5EF4-FFF2-40B4-BE49-F238E27FC236}">
                <a16:creationId xmlns:a16="http://schemas.microsoft.com/office/drawing/2014/main" id="{9E4D94B8-49B9-D242-874B-81227106785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4365104"/>
            <a:ext cx="801518" cy="720080"/>
          </a:xfrm>
          <a:prstGeom prst="rect">
            <a:avLst/>
          </a:prstGeom>
        </p:spPr>
      </p:pic>
      <p:sp>
        <p:nvSpPr>
          <p:cNvPr id="3" name="ZoneTexte 2">
            <a:extLst>
              <a:ext uri="{FF2B5EF4-FFF2-40B4-BE49-F238E27FC236}">
                <a16:creationId xmlns:a16="http://schemas.microsoft.com/office/drawing/2014/main" id="{263D31CD-087C-959B-47FE-7625F2BD157C}"/>
              </a:ext>
            </a:extLst>
          </p:cNvPr>
          <p:cNvSpPr txBox="1"/>
          <p:nvPr/>
        </p:nvSpPr>
        <p:spPr>
          <a:xfrm rot="20331397">
            <a:off x="461832" y="737541"/>
            <a:ext cx="3472425" cy="1015663"/>
          </a:xfrm>
          <a:prstGeom prst="rect">
            <a:avLst/>
          </a:prstGeom>
          <a:solidFill>
            <a:srgbClr val="FFFFCC"/>
          </a:solidFill>
        </p:spPr>
        <p:txBody>
          <a:bodyPr wrap="none" rtlCol="0">
            <a:spAutoFit/>
          </a:bodyPr>
          <a:lstStyle/>
          <a:p>
            <a:pPr algn="ctr"/>
            <a:r>
              <a:rPr lang="fr-CH" sz="3000" b="1" dirty="0">
                <a:solidFill>
                  <a:srgbClr val="FF0000"/>
                </a:solidFill>
              </a:rPr>
              <a:t>Rendez-vous</a:t>
            </a:r>
          </a:p>
          <a:p>
            <a:pPr algn="ctr"/>
            <a:r>
              <a:rPr lang="fr-CH" sz="3000" b="1" dirty="0">
                <a:solidFill>
                  <a:srgbClr val="FF0000"/>
                </a:solidFill>
              </a:rPr>
              <a:t>La prochaine fois:</a:t>
            </a:r>
          </a:p>
        </p:txBody>
      </p:sp>
      <p:pic>
        <p:nvPicPr>
          <p:cNvPr id="4" name="Image 3">
            <a:extLst>
              <a:ext uri="{FF2B5EF4-FFF2-40B4-BE49-F238E27FC236}">
                <a16:creationId xmlns:a16="http://schemas.microsoft.com/office/drawing/2014/main" id="{41C617C3-E5E1-4F35-824E-9E1AFE25C62A}"/>
              </a:ext>
            </a:extLst>
          </p:cNvPr>
          <p:cNvPicPr>
            <a:picLocks noChangeAspect="1"/>
          </p:cNvPicPr>
          <p:nvPr/>
        </p:nvPicPr>
        <p:blipFill>
          <a:blip r:embed="rId3">
            <a:extLst>
              <a:ext uri="{28A0092B-C50C-407E-A947-70E740481C1C}">
                <a14:useLocalDpi xmlns:a14="http://schemas.microsoft.com/office/drawing/2010/main" val="0"/>
              </a:ext>
            </a:extLst>
          </a:blip>
          <a:srcRect t="768" b="768"/>
          <a:stretch/>
        </p:blipFill>
        <p:spPr>
          <a:xfrm>
            <a:off x="4283968" y="90753"/>
            <a:ext cx="4740146" cy="6715207"/>
          </a:xfrm>
          <a:prstGeom prst="rect">
            <a:avLst/>
          </a:prstGeom>
        </p:spPr>
      </p:pic>
      <p:sp>
        <p:nvSpPr>
          <p:cNvPr id="11" name="ZoneTexte 10">
            <a:extLst>
              <a:ext uri="{FF2B5EF4-FFF2-40B4-BE49-F238E27FC236}">
                <a16:creationId xmlns:a16="http://schemas.microsoft.com/office/drawing/2014/main" id="{E7CE0CC9-D6A8-4B0A-87ED-DA696D18B1F3}"/>
              </a:ext>
            </a:extLst>
          </p:cNvPr>
          <p:cNvSpPr txBox="1"/>
          <p:nvPr/>
        </p:nvSpPr>
        <p:spPr>
          <a:xfrm>
            <a:off x="912108" y="2655838"/>
            <a:ext cx="768159" cy="369332"/>
          </a:xfrm>
          <a:prstGeom prst="rect">
            <a:avLst/>
          </a:prstGeom>
          <a:noFill/>
        </p:spPr>
        <p:txBody>
          <a:bodyPr wrap="none" rtlCol="0">
            <a:spAutoFit/>
          </a:bodyPr>
          <a:lstStyle/>
          <a:p>
            <a:r>
              <a:rPr lang="fr-CH" b="1" dirty="0">
                <a:solidFill>
                  <a:srgbClr val="0070C0"/>
                </a:solidFill>
              </a:rPr>
              <a:t>Aigle</a:t>
            </a:r>
          </a:p>
        </p:txBody>
      </p:sp>
      <p:sp>
        <p:nvSpPr>
          <p:cNvPr id="13" name="ZoneTexte 12">
            <a:extLst>
              <a:ext uri="{FF2B5EF4-FFF2-40B4-BE49-F238E27FC236}">
                <a16:creationId xmlns:a16="http://schemas.microsoft.com/office/drawing/2014/main" id="{1BE0EF00-C63D-4156-82C2-EE1DDCD3EE5D}"/>
              </a:ext>
            </a:extLst>
          </p:cNvPr>
          <p:cNvSpPr txBox="1"/>
          <p:nvPr/>
        </p:nvSpPr>
        <p:spPr>
          <a:xfrm>
            <a:off x="981030" y="3220756"/>
            <a:ext cx="646331" cy="369332"/>
          </a:xfrm>
          <a:prstGeom prst="rect">
            <a:avLst/>
          </a:prstGeom>
          <a:noFill/>
        </p:spPr>
        <p:txBody>
          <a:bodyPr wrap="none" rtlCol="0">
            <a:spAutoFit/>
          </a:bodyPr>
          <a:lstStyle/>
          <a:p>
            <a:r>
              <a:rPr lang="fr-CH" b="1" dirty="0">
                <a:solidFill>
                  <a:srgbClr val="FF0000"/>
                </a:solidFill>
              </a:rPr>
              <a:t>Sion</a:t>
            </a:r>
          </a:p>
        </p:txBody>
      </p:sp>
      <p:sp>
        <p:nvSpPr>
          <p:cNvPr id="5" name="Rectangle : coins arrondis 4">
            <a:extLst>
              <a:ext uri="{FF2B5EF4-FFF2-40B4-BE49-F238E27FC236}">
                <a16:creationId xmlns:a16="http://schemas.microsoft.com/office/drawing/2014/main" id="{044D709E-B9DC-42AC-A1C8-D39CE7A5DBE0}"/>
              </a:ext>
            </a:extLst>
          </p:cNvPr>
          <p:cNvSpPr/>
          <p:nvPr/>
        </p:nvSpPr>
        <p:spPr>
          <a:xfrm>
            <a:off x="6444208" y="5517232"/>
            <a:ext cx="2448272" cy="288032"/>
          </a:xfrm>
          <a:prstGeom prst="roundRect">
            <a:avLst/>
          </a:prstGeom>
          <a:solidFill>
            <a:srgbClr val="FF000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14" name="Rectangle : coins arrondis 13">
            <a:extLst>
              <a:ext uri="{FF2B5EF4-FFF2-40B4-BE49-F238E27FC236}">
                <a16:creationId xmlns:a16="http://schemas.microsoft.com/office/drawing/2014/main" id="{AFD3A3E9-952E-466A-8228-25B164E8EDB9}"/>
              </a:ext>
            </a:extLst>
          </p:cNvPr>
          <p:cNvSpPr/>
          <p:nvPr/>
        </p:nvSpPr>
        <p:spPr>
          <a:xfrm>
            <a:off x="4355976" y="5517232"/>
            <a:ext cx="1584176" cy="288032"/>
          </a:xfrm>
          <a:prstGeom prst="roundRect">
            <a:avLst/>
          </a:prstGeom>
          <a:solidFill>
            <a:srgbClr val="0070C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H"/>
          </a:p>
        </p:txBody>
      </p:sp>
      <p:sp>
        <p:nvSpPr>
          <p:cNvPr id="6" name="ZoneTexte 5">
            <a:extLst>
              <a:ext uri="{FF2B5EF4-FFF2-40B4-BE49-F238E27FC236}">
                <a16:creationId xmlns:a16="http://schemas.microsoft.com/office/drawing/2014/main" id="{1EDFA1A7-7EC9-973A-9C96-EC002EE04B46}"/>
              </a:ext>
            </a:extLst>
          </p:cNvPr>
          <p:cNvSpPr txBox="1"/>
          <p:nvPr/>
        </p:nvSpPr>
        <p:spPr>
          <a:xfrm>
            <a:off x="1963682" y="2645994"/>
            <a:ext cx="6713697" cy="369332"/>
          </a:xfrm>
          <a:prstGeom prst="rect">
            <a:avLst/>
          </a:prstGeom>
          <a:solidFill>
            <a:schemeClr val="bg1"/>
          </a:solidFill>
          <a:ln w="38100">
            <a:solidFill>
              <a:srgbClr val="0000FF"/>
            </a:solidFill>
          </a:ln>
        </p:spPr>
        <p:txBody>
          <a:bodyPr wrap="none" rtlCol="0">
            <a:spAutoFit/>
          </a:bodyPr>
          <a:lstStyle/>
          <a:p>
            <a:r>
              <a:rPr lang="fr-FR" b="1" dirty="0"/>
              <a:t>Mardi 29 septembre – 19.30 – Lettres 6 et 7, et actualisation</a:t>
            </a:r>
            <a:endParaRPr lang="fr-CH" b="1" dirty="0"/>
          </a:p>
        </p:txBody>
      </p:sp>
      <p:sp>
        <p:nvSpPr>
          <p:cNvPr id="8" name="ZoneTexte 7">
            <a:extLst>
              <a:ext uri="{FF2B5EF4-FFF2-40B4-BE49-F238E27FC236}">
                <a16:creationId xmlns:a16="http://schemas.microsoft.com/office/drawing/2014/main" id="{D93DCFD7-3624-7AF5-750C-01A219730330}"/>
              </a:ext>
            </a:extLst>
          </p:cNvPr>
          <p:cNvSpPr txBox="1"/>
          <p:nvPr/>
        </p:nvSpPr>
        <p:spPr>
          <a:xfrm>
            <a:off x="1963682" y="3220756"/>
            <a:ext cx="6583854" cy="369332"/>
          </a:xfrm>
          <a:prstGeom prst="rect">
            <a:avLst/>
          </a:prstGeom>
          <a:solidFill>
            <a:schemeClr val="bg1"/>
          </a:solidFill>
          <a:ln w="38100">
            <a:solidFill>
              <a:srgbClr val="FF0000"/>
            </a:solidFill>
          </a:ln>
        </p:spPr>
        <p:txBody>
          <a:bodyPr wrap="none" rtlCol="0">
            <a:spAutoFit/>
          </a:bodyPr>
          <a:lstStyle/>
          <a:p>
            <a:r>
              <a:rPr lang="fr-FR" b="1" dirty="0"/>
              <a:t>Vendredi 2 octobre – 19.30 – Lettres 6 et 7, et actualisation</a:t>
            </a:r>
            <a:endParaRPr lang="fr-CH" b="1" dirty="0"/>
          </a:p>
        </p:txBody>
      </p:sp>
    </p:spTree>
    <p:extLst>
      <p:ext uri="{BB962C8B-B14F-4D97-AF65-F5344CB8AC3E}">
        <p14:creationId xmlns:p14="http://schemas.microsoft.com/office/powerpoint/2010/main" val="12162753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barn(inVertical)">
                                      <p:cBhvr>
                                        <p:cTn id="33" dur="500"/>
                                        <p:tgtEl>
                                          <p:spTgt spid="13"/>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grpId="0" nodeType="clickEffect">
                                  <p:stCondLst>
                                    <p:cond delay="0"/>
                                  </p:stCondLst>
                                  <p:childTnLst>
                                    <p:set>
                                      <p:cBhvr>
                                        <p:cTn id="40" dur="1" fill="hold">
                                          <p:stCondLst>
                                            <p:cond delay="0"/>
                                          </p:stCondLst>
                                        </p:cTn>
                                        <p:tgtEl>
                                          <p:spTgt spid="20482"/>
                                        </p:tgtEl>
                                        <p:attrNameLst>
                                          <p:attrName>style.visibility</p:attrName>
                                        </p:attrNameLst>
                                      </p:cBhvr>
                                      <p:to>
                                        <p:strVal val="visible"/>
                                      </p:to>
                                    </p:set>
                                    <p:animEffect transition="in" filter="circle(in)">
                                      <p:cBhvr>
                                        <p:cTn id="41" dur="2000"/>
                                        <p:tgtEl>
                                          <p:spTgt spid="204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3" grpId="0" animBg="1"/>
      <p:bldP spid="11" grpId="0"/>
      <p:bldP spid="13" grpId="0"/>
      <p:bldP spid="5" grpId="0" animBg="1"/>
      <p:bldP spid="14" grpId="0" animBg="1"/>
      <p:bldP spid="6" grpId="0" animBg="1"/>
      <p:bldP spid="8" grpId="0" animBg="1"/>
    </p:bldLst>
  </p:timing>
</p:sld>
</file>

<file path=ppt/theme/theme1.xml><?xml version="1.0" encoding="utf-8"?>
<a:theme xmlns:a="http://schemas.openxmlformats.org/drawingml/2006/main" name="Brin">
  <a:themeElements>
    <a:clrScheme name="Brin">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0</TotalTime>
  <Words>3662</Words>
  <Application>Microsoft Office PowerPoint</Application>
  <PresentationFormat>Affichage à l'écran (4:3)</PresentationFormat>
  <Paragraphs>293</Paragraphs>
  <Slides>35</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35</vt:i4>
      </vt:variant>
    </vt:vector>
  </HeadingPairs>
  <TitlesOfParts>
    <vt:vector size="41" baseType="lpstr">
      <vt:lpstr>Arial</vt:lpstr>
      <vt:lpstr>Calibri</vt:lpstr>
      <vt:lpstr>Century Gothic</vt:lpstr>
      <vt:lpstr>Courier New</vt:lpstr>
      <vt:lpstr>Wingdings 3</vt:lpstr>
      <vt:lpstr>Brin</vt:lpstr>
      <vt:lpstr>Présentation PowerPoint</vt:lpstr>
      <vt:lpstr>Présentation PowerPoint</vt:lpstr>
      <vt:lpstr>Présentation PowerPoint</vt:lpstr>
      <vt:lpstr>Présentation PowerPoint</vt:lpstr>
      <vt:lpstr>Troisième Lettre  Le Christ écrit à l’Eglise de Pergame  Aigle, 22 septembre 2026 Sion, 25 septembre 2026</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Quatrième Lettre  Le Christ écrit à l’Eglise de Thyatire  Aigle, 22 septembre 2026 Sion, 25 septembre 2026</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Cinquième Lettre  Le Christ écrit à l’Eglise de Sardes  Aigle, 22 septembre 2026 Sion, 25 septembre 2026</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Vincent Lafargue</dc:creator>
  <cp:lastModifiedBy>Vincent Lafargue</cp:lastModifiedBy>
  <cp:revision>310</cp:revision>
  <cp:lastPrinted>2026-09-18T15:34:11Z</cp:lastPrinted>
  <dcterms:created xsi:type="dcterms:W3CDTF">2015-11-24T12:09:04Z</dcterms:created>
  <dcterms:modified xsi:type="dcterms:W3CDTF">2026-09-22T15:02:14Z</dcterms:modified>
</cp:coreProperties>
</file>